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744" r:id="rId2"/>
  </p:sldMasterIdLst>
  <p:notesMasterIdLst>
    <p:notesMasterId r:id="rId6"/>
  </p:notesMasterIdLst>
  <p:sldIdLst>
    <p:sldId id="258" r:id="rId3"/>
    <p:sldId id="261" r:id="rId4"/>
    <p:sldId id="265"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51" autoAdjust="0"/>
    <p:restoredTop sz="76628" autoAdjust="0"/>
  </p:normalViewPr>
  <p:slideViewPr>
    <p:cSldViewPr snapToGrid="0">
      <p:cViewPr varScale="1">
        <p:scale>
          <a:sx n="88" d="100"/>
          <a:sy n="88" d="100"/>
        </p:scale>
        <p:origin x="654" y="90"/>
      </p:cViewPr>
      <p:guideLst>
        <p:guide orient="horz" pos="2160"/>
        <p:guide pos="3840"/>
      </p:guideLst>
    </p:cSldViewPr>
  </p:slideViewPr>
  <p:notesTextViewPr>
    <p:cViewPr>
      <p:scale>
        <a:sx n="3" d="2"/>
        <a:sy n="3" d="2"/>
      </p:scale>
      <p:origin x="0" y="0"/>
    </p:cViewPr>
  </p:notesTextViewPr>
  <p:notesViewPr>
    <p:cSldViewPr snapToGrid="0">
      <p:cViewPr>
        <p:scale>
          <a:sx n="150" d="100"/>
          <a:sy n="150" d="100"/>
        </p:scale>
        <p:origin x="2472" y="-172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E7EAE9-CD22-4919-B9F6-1A82D6CE1B33}" type="datetimeFigureOut">
              <a:rPr lang="de-DE" smtClean="0"/>
              <a:t>13.12.2023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85E968-FCE0-431C-99B4-EC8EA971DFFE}" type="slidenum">
              <a:rPr lang="de-DE" smtClean="0"/>
              <a:t>‹Nr.›</a:t>
            </a:fld>
            <a:endParaRPr lang="de-DE"/>
          </a:p>
        </p:txBody>
      </p:sp>
    </p:spTree>
    <p:extLst>
      <p:ext uri="{BB962C8B-B14F-4D97-AF65-F5344CB8AC3E}">
        <p14:creationId xmlns:p14="http://schemas.microsoft.com/office/powerpoint/2010/main" val="2473659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CC85E968-FCE0-431C-99B4-EC8EA971DFFE}" type="slidenum">
              <a:rPr lang="de-DE" smtClean="0"/>
              <a:t>1</a:t>
            </a:fld>
            <a:endParaRPr lang="de-DE"/>
          </a:p>
        </p:txBody>
      </p:sp>
    </p:spTree>
    <p:extLst>
      <p:ext uri="{BB962C8B-B14F-4D97-AF65-F5344CB8AC3E}">
        <p14:creationId xmlns:p14="http://schemas.microsoft.com/office/powerpoint/2010/main" val="1633876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Erlaubnis</a:t>
            </a:r>
            <a:r>
              <a:rPr lang="de-DE" baseline="0" dirty="0" smtClean="0"/>
              <a:t> muss bei allen Arbeiten, die potentiell Gefährdungen im Strahlenschutzbereich erzeugen, eingeholt werden. Dies umfasst insbesondere alle Arbeiten (auch außerhalb des Strahlenschutzbereiches, sofern sie Auswirkungen auf diesen haben) an in Betrieb befindlichen Anlagenteilen, an Medienversorgungen, IT-Systemen </a:t>
            </a:r>
            <a:r>
              <a:rPr lang="de-DE" baseline="0" dirty="0" smtClean="0"/>
              <a:t>(Data-Center) sowie </a:t>
            </a:r>
            <a:r>
              <a:rPr lang="de-DE" baseline="0" dirty="0" smtClean="0"/>
              <a:t>das grundsätzliche Ändern von Betriebszuständen von </a:t>
            </a:r>
            <a:r>
              <a:rPr lang="de-DE" baseline="0" dirty="0" smtClean="0"/>
              <a:t>Komponenten (bspw. Einschalten oder Ausschalten).</a:t>
            </a:r>
            <a:endParaRPr lang="de-DE" baseline="0" dirty="0" smtClean="0"/>
          </a:p>
          <a:p>
            <a:endParaRPr lang="de-DE" baseline="0" dirty="0" smtClean="0"/>
          </a:p>
          <a:p>
            <a:r>
              <a:rPr lang="de-DE" baseline="0" dirty="0" smtClean="0"/>
              <a:t>Eine </a:t>
            </a:r>
            <a:r>
              <a:rPr lang="de-DE" baseline="0" dirty="0" smtClean="0"/>
              <a:t>Ausnahme bilden Arbeiten nach CAT (</a:t>
            </a:r>
            <a:r>
              <a:rPr lang="de-DE" baseline="0" dirty="0" err="1" smtClean="0"/>
              <a:t>Commissioning</a:t>
            </a:r>
            <a:r>
              <a:rPr lang="de-DE" baseline="0" dirty="0" smtClean="0"/>
              <a:t> Assurance Template), bei denen die entsprechenden Gefährdungsbeurteilungen und Erlaubnisse für die (nächsten) Arbeitsschritte Bestandteil des CAT selbst </a:t>
            </a:r>
            <a:r>
              <a:rPr lang="de-DE" baseline="0" dirty="0" smtClean="0"/>
              <a:t>sind und im </a:t>
            </a:r>
            <a:r>
              <a:rPr lang="de-DE" baseline="0" dirty="0" err="1" smtClean="0"/>
              <a:t>Commissioning</a:t>
            </a:r>
            <a:r>
              <a:rPr lang="de-DE" baseline="0" dirty="0" smtClean="0"/>
              <a:t> Plan enthalten sind. </a:t>
            </a:r>
            <a:endParaRPr lang="de-DE" baseline="0" dirty="0" smtClean="0"/>
          </a:p>
          <a:p>
            <a:endParaRPr lang="de-DE" baseline="0" dirty="0" smtClean="0"/>
          </a:p>
          <a:p>
            <a:r>
              <a:rPr lang="de-DE" baseline="0" dirty="0" smtClean="0"/>
              <a:t>Papierbasiertes </a:t>
            </a:r>
            <a:r>
              <a:rPr lang="de-DE" baseline="0" dirty="0" smtClean="0"/>
              <a:t>Verfahren wird durch elektronisches Verfahren per IDM abgelöst</a:t>
            </a:r>
          </a:p>
          <a:p>
            <a:endParaRPr lang="de-DE" baseline="0" dirty="0" smtClean="0"/>
          </a:p>
          <a:p>
            <a:r>
              <a:rPr lang="de-DE" baseline="0" dirty="0" smtClean="0"/>
              <a:t>Der </a:t>
            </a:r>
            <a:r>
              <a:rPr lang="de-DE" baseline="0" dirty="0" smtClean="0"/>
              <a:t>Antrags- und Prüfablauf ist ähnlich </a:t>
            </a:r>
            <a:r>
              <a:rPr lang="de-DE" baseline="0" dirty="0" smtClean="0"/>
              <a:t>zum bisherigen Verfahren. </a:t>
            </a:r>
            <a:endParaRPr lang="de-DE" baseline="0" dirty="0" smtClean="0"/>
          </a:p>
          <a:p>
            <a:endParaRPr lang="de-DE" baseline="0" dirty="0" smtClean="0"/>
          </a:p>
          <a:p>
            <a:r>
              <a:rPr lang="de-DE" baseline="0" dirty="0" smtClean="0"/>
              <a:t>Wöchentliche </a:t>
            </a:r>
            <a:r>
              <a:rPr lang="de-DE" baseline="0" dirty="0" smtClean="0"/>
              <a:t>Übersichten über genehmigte ES werden nicht mehr per E-Mail verteilt. Das Dashboard im IDM zeigt filterbare </a:t>
            </a:r>
            <a:endParaRPr lang="de-DE" baseline="0" dirty="0" smtClean="0"/>
          </a:p>
          <a:p>
            <a:r>
              <a:rPr lang="de-DE" baseline="0" dirty="0" smtClean="0"/>
              <a:t>Übersichten </a:t>
            </a:r>
            <a:r>
              <a:rPr lang="de-DE" baseline="0" dirty="0" smtClean="0"/>
              <a:t>an (standardmäßig werden die nächsten 14 Tage angezeigt)</a:t>
            </a:r>
          </a:p>
          <a:p>
            <a:endParaRPr lang="de-DE" baseline="0" dirty="0" smtClean="0"/>
          </a:p>
          <a:p>
            <a:r>
              <a:rPr lang="de-DE" baseline="0" dirty="0" smtClean="0"/>
              <a:t>Das </a:t>
            </a:r>
            <a:r>
              <a:rPr lang="de-DE" baseline="0" dirty="0" smtClean="0"/>
              <a:t>Verfahren geht in KW51/2023 produktiv; ab 2024 sollen alle kommenden Arbeiten nur noch per IDM beantragt werden.</a:t>
            </a:r>
          </a:p>
          <a:p>
            <a:endParaRPr lang="de-DE" dirty="0"/>
          </a:p>
        </p:txBody>
      </p:sp>
      <p:sp>
        <p:nvSpPr>
          <p:cNvPr id="4" name="Foliennummernplatzhalter 3"/>
          <p:cNvSpPr>
            <a:spLocks noGrp="1"/>
          </p:cNvSpPr>
          <p:nvPr>
            <p:ph type="sldNum" sz="quarter" idx="10"/>
          </p:nvPr>
        </p:nvSpPr>
        <p:spPr/>
        <p:txBody>
          <a:bodyPr/>
          <a:lstStyle/>
          <a:p>
            <a:fld id="{CC85E968-FCE0-431C-99B4-EC8EA971DFFE}" type="slidenum">
              <a:rPr lang="de-DE" smtClean="0"/>
              <a:t>2</a:t>
            </a:fld>
            <a:endParaRPr lang="de-DE"/>
          </a:p>
        </p:txBody>
      </p:sp>
    </p:spTree>
    <p:extLst>
      <p:ext uri="{BB962C8B-B14F-4D97-AF65-F5344CB8AC3E}">
        <p14:creationId xmlns:p14="http://schemas.microsoft.com/office/powerpoint/2010/main" val="418818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Beantragung via IDM → Ordner “Work </a:t>
            </a:r>
            <a:r>
              <a:rPr lang="de-DE" dirty="0" err="1" smtClean="0"/>
              <a:t>permits</a:t>
            </a:r>
            <a:r>
              <a:rPr lang="de-DE" dirty="0" smtClean="0"/>
              <a:t>” → Button “Add Work Permit”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err="1" smtClean="0"/>
              <a:t>Antragsteller</a:t>
            </a:r>
            <a:r>
              <a:rPr lang="en-GB" dirty="0" smtClean="0"/>
              <a:t> </a:t>
            </a:r>
            <a:r>
              <a:rPr lang="en-GB" dirty="0" err="1" smtClean="0"/>
              <a:t>füllt</a:t>
            </a:r>
            <a:r>
              <a:rPr lang="en-GB" dirty="0" smtClean="0"/>
              <a:t> </a:t>
            </a:r>
            <a:r>
              <a:rPr lang="en-GB" dirty="0" err="1" smtClean="0"/>
              <a:t>folgende</a:t>
            </a:r>
            <a:r>
              <a:rPr lang="en-GB" dirty="0" smtClean="0"/>
              <a:t> Felder </a:t>
            </a:r>
            <a:r>
              <a:rPr lang="en-GB" dirty="0" err="1" smtClean="0"/>
              <a:t>im</a:t>
            </a:r>
            <a:r>
              <a:rPr lang="en-GB" dirty="0" smtClean="0"/>
              <a:t> </a:t>
            </a:r>
            <a:r>
              <a:rPr lang="en-GB" dirty="0" err="1" smtClean="0"/>
              <a:t>Formular</a:t>
            </a:r>
            <a:r>
              <a:rPr lang="en-GB" dirty="0" smtClean="0"/>
              <a:t> </a:t>
            </a:r>
            <a:r>
              <a:rPr lang="en-GB" dirty="0" err="1" smtClean="0"/>
              <a:t>aus</a:t>
            </a:r>
            <a:r>
              <a:rPr lang="en-GB" dirty="0" smtClean="0"/>
              <a:t>: </a:t>
            </a:r>
            <a:r>
              <a:rPr lang="en-GB" dirty="0" err="1" smtClean="0"/>
              <a:t>Titel</a:t>
            </a:r>
            <a:r>
              <a:rPr lang="en-GB" dirty="0" smtClean="0"/>
              <a:t>, </a:t>
            </a:r>
            <a:r>
              <a:rPr lang="en-GB" dirty="0" err="1" smtClean="0"/>
              <a:t>Beschreibung</a:t>
            </a:r>
            <a:r>
              <a:rPr lang="en-GB" dirty="0" smtClean="0"/>
              <a:t>, </a:t>
            </a:r>
            <a:r>
              <a:rPr lang="en-GB" dirty="0" err="1" smtClean="0"/>
              <a:t>Betroffene</a:t>
            </a:r>
            <a:r>
              <a:rPr lang="en-GB" dirty="0" smtClean="0"/>
              <a:t> KKS, Anlage, </a:t>
            </a:r>
            <a:r>
              <a:rPr lang="en-GB" dirty="0" err="1" smtClean="0"/>
              <a:t>Arbeitsort</a:t>
            </a:r>
            <a:r>
              <a:rPr lang="en-GB" dirty="0" smtClean="0"/>
              <a:t>, </a:t>
            </a:r>
            <a:r>
              <a:rPr lang="en-GB" dirty="0" err="1" smtClean="0"/>
              <a:t>Beginn</a:t>
            </a:r>
            <a:r>
              <a:rPr lang="en-GB" dirty="0" smtClean="0"/>
              <a:t> und </a:t>
            </a:r>
            <a:r>
              <a:rPr lang="en-GB" dirty="0" err="1" smtClean="0"/>
              <a:t>Ende</a:t>
            </a:r>
            <a:r>
              <a:rPr lang="en-GB" dirty="0" smtClean="0"/>
              <a:t> der </a:t>
            </a:r>
            <a:r>
              <a:rPr lang="en-GB" dirty="0" err="1" smtClean="0"/>
              <a:t>Arbeiten</a:t>
            </a:r>
            <a:r>
              <a:rPr lang="en-GB" dirty="0" smtClean="0"/>
              <a:t>, Art der </a:t>
            </a:r>
            <a:r>
              <a:rPr lang="en-GB" dirty="0" err="1" smtClean="0"/>
              <a:t>Arbeit</a:t>
            </a:r>
            <a:r>
              <a:rPr lang="en-GB" dirty="0" smtClean="0"/>
              <a:t>, </a:t>
            </a:r>
            <a:r>
              <a:rPr lang="en-GB" dirty="0" err="1" smtClean="0"/>
              <a:t>betroffene</a:t>
            </a:r>
            <a:r>
              <a:rPr lang="en-GB" dirty="0" smtClean="0"/>
              <a:t> </a:t>
            </a:r>
            <a:r>
              <a:rPr lang="en-GB" dirty="0" err="1" smtClean="0"/>
              <a:t>Komponententeile</a:t>
            </a:r>
            <a:r>
              <a:rPr lang="en-GB" dirty="0" smtClean="0"/>
              <a:t>, </a:t>
            </a:r>
            <a:r>
              <a:rPr lang="en-GB" dirty="0" err="1" smtClean="0"/>
              <a:t>erwartete</a:t>
            </a:r>
            <a:r>
              <a:rPr lang="en-GB" dirty="0" smtClean="0"/>
              <a:t> </a:t>
            </a:r>
            <a:r>
              <a:rPr lang="en-GB" dirty="0" err="1" smtClean="0"/>
              <a:t>Gefährdungen</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err="1" smtClean="0"/>
              <a:t>Antragsteller</a:t>
            </a:r>
            <a:r>
              <a:rPr lang="en-GB" dirty="0" smtClean="0"/>
              <a:t> </a:t>
            </a:r>
            <a:r>
              <a:rPr lang="en-GB" dirty="0" err="1" smtClean="0"/>
              <a:t>schließt</a:t>
            </a:r>
            <a:r>
              <a:rPr lang="en-GB" dirty="0" smtClean="0"/>
              <a:t> </a:t>
            </a:r>
            <a:r>
              <a:rPr lang="en-GB" dirty="0" err="1" smtClean="0"/>
              <a:t>Beantragung</a:t>
            </a:r>
            <a:r>
              <a:rPr lang="en-GB" dirty="0" smtClean="0"/>
              <a:t> </a:t>
            </a:r>
            <a:r>
              <a:rPr lang="en-GB" dirty="0" err="1" smtClean="0"/>
              <a:t>mit</a:t>
            </a:r>
            <a:r>
              <a:rPr lang="en-GB" dirty="0" smtClean="0"/>
              <a:t> “</a:t>
            </a:r>
            <a:r>
              <a:rPr lang="en-GB" dirty="0" err="1" smtClean="0"/>
              <a:t>Signieren</a:t>
            </a:r>
            <a:r>
              <a:rPr lang="en-GB" dirty="0" smtClean="0"/>
              <a:t>” ab</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Schichtleitung </a:t>
            </a:r>
            <a:r>
              <a:rPr lang="de-DE" dirty="0" smtClean="0"/>
              <a:t>(SL) und E5-Dev/DO haben Rechte Antrag zu ändern</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Treffen </a:t>
            </a:r>
            <a:r>
              <a:rPr lang="de-DE" dirty="0" smtClean="0"/>
              <a:t>mit SL Do 13 Uhr in Raum 6.2-001 bleibt bestehen; Antragsteller müssen erscheinen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Gebündelter </a:t>
            </a:r>
            <a:r>
              <a:rPr lang="de-DE" dirty="0" smtClean="0"/>
              <a:t>Prüfumlauf aller eingereichter Anträge (Vorlauf von Anträgen min 1 Woche)</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Antragsteller </a:t>
            </a:r>
            <a:r>
              <a:rPr lang="de-DE" dirty="0" smtClean="0"/>
              <a:t>bekommt </a:t>
            </a:r>
            <a:r>
              <a:rPr lang="de-DE" dirty="0" err="1" smtClean="0"/>
              <a:t>Benachrichtung</a:t>
            </a:r>
            <a:r>
              <a:rPr lang="de-DE" dirty="0" smtClean="0"/>
              <a:t> per Mail über Genehmigung oder Ablehnung der Arbeiten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Antragsteller </a:t>
            </a:r>
            <a:r>
              <a:rPr lang="de-DE" dirty="0" smtClean="0"/>
              <a:t>muss Beendigung der Arbeiten per IDM bestätigen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de-DE" dirty="0"/>
          </a:p>
        </p:txBody>
      </p:sp>
      <p:sp>
        <p:nvSpPr>
          <p:cNvPr id="4" name="Foliennummernplatzhalter 3"/>
          <p:cNvSpPr>
            <a:spLocks noGrp="1"/>
          </p:cNvSpPr>
          <p:nvPr>
            <p:ph type="sldNum" sz="quarter" idx="10"/>
          </p:nvPr>
        </p:nvSpPr>
        <p:spPr/>
        <p:txBody>
          <a:bodyPr/>
          <a:lstStyle/>
          <a:p>
            <a:fld id="{CC85E968-FCE0-431C-99B4-EC8EA971DFFE}" type="slidenum">
              <a:rPr lang="de-DE" smtClean="0"/>
              <a:t>3</a:t>
            </a:fld>
            <a:endParaRPr lang="de-DE"/>
          </a:p>
        </p:txBody>
      </p:sp>
    </p:spTree>
    <p:extLst>
      <p:ext uri="{BB962C8B-B14F-4D97-AF65-F5344CB8AC3E}">
        <p14:creationId xmlns:p14="http://schemas.microsoft.com/office/powerpoint/2010/main" val="37124088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1.emf"/><Relationship Id="rId2" Type="http://schemas.openxmlformats.org/officeDocument/2006/relationships/tags" Target="../tags/tag11.xml"/><Relationship Id="rId1" Type="http://schemas.openxmlformats.org/officeDocument/2006/relationships/vmlDrawing" Target="../drawings/vmlDrawing6.vml"/><Relationship Id="rId6" Type="http://schemas.openxmlformats.org/officeDocument/2006/relationships/oleObject" Target="../embeddings/oleObject2.bin"/><Relationship Id="rId5" Type="http://schemas.openxmlformats.org/officeDocument/2006/relationships/image" Target="../media/image11.jpg"/><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14.xml"/><Relationship Id="rId7" Type="http://schemas.openxmlformats.org/officeDocument/2006/relationships/image" Target="../media/image1.emf"/><Relationship Id="rId2" Type="http://schemas.openxmlformats.org/officeDocument/2006/relationships/tags" Target="../tags/tag13.xml"/><Relationship Id="rId1" Type="http://schemas.openxmlformats.org/officeDocument/2006/relationships/vmlDrawing" Target="../drawings/vmlDrawing7.vml"/><Relationship Id="rId6" Type="http://schemas.openxmlformats.org/officeDocument/2006/relationships/oleObject" Target="../embeddings/oleObject2.bin"/><Relationship Id="rId5" Type="http://schemas.openxmlformats.org/officeDocument/2006/relationships/image" Target="../media/image11.jpg"/><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2.xml"/><Relationship Id="rId5" Type="http://schemas.openxmlformats.org/officeDocument/2006/relationships/image" Target="../media/image8.emf"/><Relationship Id="rId4" Type="http://schemas.openxmlformats.org/officeDocument/2006/relationships/image" Target="../media/image7.em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9.png"/><Relationship Id="rId1" Type="http://schemas.openxmlformats.org/officeDocument/2006/relationships/slideMaster" Target="../slideMasters/slideMaster2.xml"/><Relationship Id="rId5" Type="http://schemas.openxmlformats.org/officeDocument/2006/relationships/image" Target="../media/image8.emf"/><Relationship Id="rId4" Type="http://schemas.openxmlformats.org/officeDocument/2006/relationships/image" Target="../media/image7.emf"/></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vmlDrawing" Target="../drawings/vmlDrawing9.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vmlDrawing" Target="../drawings/vmlDrawing11.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vmlDrawing" Target="../drawings/vmlDrawing1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26.xml"/><Relationship Id="rId7" Type="http://schemas.openxmlformats.org/officeDocument/2006/relationships/image" Target="../media/image1.emf"/><Relationship Id="rId2" Type="http://schemas.openxmlformats.org/officeDocument/2006/relationships/tags" Target="../tags/tag25.xml"/><Relationship Id="rId1" Type="http://schemas.openxmlformats.org/officeDocument/2006/relationships/vmlDrawing" Target="../drawings/vmlDrawing13.vml"/><Relationship Id="rId6" Type="http://schemas.openxmlformats.org/officeDocument/2006/relationships/oleObject" Target="../embeddings/oleObject2.bin"/><Relationship Id="rId5" Type="http://schemas.openxmlformats.org/officeDocument/2006/relationships/image" Target="../media/image11.jpg"/><Relationship Id="rId4"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28.xml"/><Relationship Id="rId7" Type="http://schemas.openxmlformats.org/officeDocument/2006/relationships/image" Target="../media/image1.emf"/><Relationship Id="rId2" Type="http://schemas.openxmlformats.org/officeDocument/2006/relationships/tags" Target="../tags/tag27.xml"/><Relationship Id="rId1" Type="http://schemas.openxmlformats.org/officeDocument/2006/relationships/vmlDrawing" Target="../drawings/vmlDrawing14.vml"/><Relationship Id="rId6" Type="http://schemas.openxmlformats.org/officeDocument/2006/relationships/oleObject" Target="../embeddings/oleObject2.bin"/><Relationship Id="rId5" Type="http://schemas.openxmlformats.org/officeDocument/2006/relationships/image" Target="../media/image11.jpg"/><Relationship Id="rId4"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0.jpg"/><Relationship Id="rId4" Type="http://schemas.openxmlformats.org/officeDocument/2006/relationships/image" Target="../media/image7.emf"/></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W7-X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6" name="Gruppieren 25"/>
          <p:cNvGrpSpPr/>
          <p:nvPr userDrawn="1"/>
        </p:nvGrpSpPr>
        <p:grpSpPr>
          <a:xfrm>
            <a:off x="2643187" y="5991266"/>
            <a:ext cx="3952871" cy="566770"/>
            <a:chOff x="2016531" y="5875547"/>
            <a:chExt cx="3698065" cy="566770"/>
          </a:xfrm>
        </p:grpSpPr>
        <p:pic>
          <p:nvPicPr>
            <p:cNvPr id="27" name="Grafik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16531" y="5906941"/>
              <a:ext cx="514611" cy="366882"/>
            </a:xfrm>
            <a:prstGeom prst="rect">
              <a:avLst/>
            </a:prstGeom>
          </p:spPr>
        </p:pic>
        <p:sp>
          <p:nvSpPr>
            <p:cNvPr id="28" name="Subtitle 2"/>
            <p:cNvSpPr txBox="1">
              <a:spLocks/>
            </p:cNvSpPr>
            <p:nvPr userDrawn="1"/>
          </p:nvSpPr>
          <p:spPr>
            <a:xfrm>
              <a:off x="2588318" y="5875547"/>
              <a:ext cx="3126278"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600" i="1" dirty="0">
                  <a:latin typeface="Arial Narrow" panose="020B0606020202030204" pitchFamily="34" charset="0"/>
                </a:rPr>
                <a:t>This work has been carried out within the framework of the EUROfusion Consortium, funded by the European Union via the </a:t>
              </a:r>
              <a:r>
                <a:rPr lang="en-US" sz="600" i="1" dirty="0" err="1">
                  <a:latin typeface="Arial Narrow" panose="020B0606020202030204" pitchFamily="34" charset="0"/>
                </a:rPr>
                <a:t>Euratom</a:t>
              </a:r>
              <a:r>
                <a:rPr lang="en-US" sz="600" i="1" dirty="0">
                  <a:latin typeface="Arial Narrow" panose="020B0606020202030204" pitchFamily="34" charset="0"/>
                </a:rPr>
                <a:t> Research and Training </a:t>
              </a:r>
              <a:r>
                <a:rPr lang="en-US" sz="600" i="1" dirty="0" err="1">
                  <a:latin typeface="Arial Narrow" panose="020B0606020202030204" pitchFamily="34" charset="0"/>
                </a:rPr>
                <a:t>Programme</a:t>
              </a:r>
              <a:r>
                <a:rPr lang="en-US" sz="600" i="1" dirty="0">
                  <a:latin typeface="Arial Narrow" panose="020B0606020202030204" pitchFamily="34" charset="0"/>
                </a:rPr>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
        <p:nvSpPr>
          <p:cNvPr id="15" name="Subtitle 2"/>
          <p:cNvSpPr>
            <a:spLocks noGrp="1"/>
          </p:cNvSpPr>
          <p:nvPr>
            <p:ph type="subTitle" idx="1"/>
          </p:nvPr>
        </p:nvSpPr>
        <p:spPr>
          <a:xfrm>
            <a:off x="1036638" y="3762375"/>
            <a:ext cx="8497886" cy="1964837"/>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pic>
        <p:nvPicPr>
          <p:cNvPr id="17" name="Grafik 1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29126" y="1956214"/>
            <a:ext cx="693361" cy="616321"/>
          </a:xfrm>
          <a:prstGeom prst="rect">
            <a:avLst/>
          </a:prstGeom>
        </p:spPr>
      </p:pic>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pic>
        <p:nvPicPr>
          <p:cNvPr id="3" name="Grafik 2"/>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06463" y="6022660"/>
            <a:ext cx="1563683" cy="371450"/>
          </a:xfrm>
          <a:prstGeom prst="rect">
            <a:avLst/>
          </a:prstGeom>
        </p:spPr>
      </p:pic>
      <p:sp>
        <p:nvSpPr>
          <p:cNvPr id="5" name="Datumsplatzhalter 4"/>
          <p:cNvSpPr>
            <a:spLocks noGrp="1"/>
          </p:cNvSpPr>
          <p:nvPr>
            <p:ph type="dt" sz="half" idx="10"/>
          </p:nvPr>
        </p:nvSpPr>
        <p:spPr/>
        <p:txBody>
          <a:bodyPr/>
          <a:lstStyle/>
          <a:p>
            <a:r>
              <a:rPr lang="de-DE" smtClean="0"/>
              <a:t>TKT - Work permits procedure via IDM - 14.12.2023 uid: 2KETKX</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93759007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Nur Titel">
    <p:bg>
      <p:bgPr>
        <a:solidFill>
          <a:schemeClr val="bg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808750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203"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9" name="Title 8">
            <a:extLst>
              <a:ext uri="{FF2B5EF4-FFF2-40B4-BE49-F238E27FC236}">
                <a16:creationId xmlns:a16="http://schemas.microsoft.com/office/drawing/2014/main" id="{F207ED94-DB68-4986-A95E-F302E26D3A38}"/>
              </a:ext>
            </a:extLst>
          </p:cNvPr>
          <p:cNvSpPr>
            <a:spLocks noGrp="1"/>
          </p:cNvSpPr>
          <p:nvPr>
            <p:ph type="title"/>
          </p:nvPr>
        </p:nvSpPr>
        <p:spPr/>
        <p:txBody>
          <a:bodyPr/>
          <a:lstStyle/>
          <a:p>
            <a:r>
              <a:rPr lang="de-DE" smtClean="0"/>
              <a:t>Titelmasterformat durch Klicken bearbeiten</a:t>
            </a:r>
            <a:endParaRPr lang="de-DE"/>
          </a:p>
        </p:txBody>
      </p:sp>
      <p:sp>
        <p:nvSpPr>
          <p:cNvPr id="11" name="Datumsplatzhalter 10"/>
          <p:cNvSpPr>
            <a:spLocks noGrp="1"/>
          </p:cNvSpPr>
          <p:nvPr>
            <p:ph type="dt" sz="half" idx="10"/>
          </p:nvPr>
        </p:nvSpPr>
        <p:spPr/>
        <p:txBody>
          <a:bodyPr/>
          <a:lstStyle/>
          <a:p>
            <a:r>
              <a:rPr lang="de-DE" smtClean="0"/>
              <a:t>TKT - Work permits procedure via IDM - 14.12.2023 uid: 2KETKX</a:t>
            </a:r>
            <a:endParaRPr lang="de-DE" dirty="0"/>
          </a:p>
        </p:txBody>
      </p:sp>
      <p:sp>
        <p:nvSpPr>
          <p:cNvPr id="12" name="Fußzeilenplatzhalter 11"/>
          <p:cNvSpPr>
            <a:spLocks noGrp="1"/>
          </p:cNvSpPr>
          <p:nvPr>
            <p:ph type="ftr" sz="quarter" idx="11"/>
          </p:nvPr>
        </p:nvSpPr>
        <p:spPr/>
        <p:txBody>
          <a:bodyPr/>
          <a:lstStyle/>
          <a:p>
            <a:r>
              <a:rPr lang="de-DE" smtClean="0"/>
              <a:t>Max-Planck-Institut für Plasmaphysik</a:t>
            </a:r>
            <a:endParaRPr lang="de-DE" dirty="0"/>
          </a:p>
        </p:txBody>
      </p:sp>
      <p:sp>
        <p:nvSpPr>
          <p:cNvPr id="13" name="Foliennummernplatzhalter 12"/>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653634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Kapiteltrenner">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33453142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227"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1" name="Titel 10"/>
          <p:cNvSpPr>
            <a:spLocks noGrp="1"/>
          </p:cNvSpPr>
          <p:nvPr>
            <p:ph type="title"/>
          </p:nvPr>
        </p:nvSpPr>
        <p:spPr>
          <a:xfrm>
            <a:off x="658813" y="3714698"/>
            <a:ext cx="10837862" cy="2667051"/>
          </a:xfrm>
        </p:spPr>
        <p:txBody>
          <a:bodyPr/>
          <a:lstStyle/>
          <a:p>
            <a:r>
              <a:rPr lang="de-DE" smtClean="0"/>
              <a:t>Titelmasterformat durch Klicken bearbeiten</a:t>
            </a:r>
            <a:endParaRPr lang="de-DE" dirty="0"/>
          </a:p>
        </p:txBody>
      </p:sp>
      <p:sp>
        <p:nvSpPr>
          <p:cNvPr id="10" name="Datumsplatzhalter 9"/>
          <p:cNvSpPr>
            <a:spLocks noGrp="1"/>
          </p:cNvSpPr>
          <p:nvPr>
            <p:ph type="dt" sz="half" idx="10"/>
          </p:nvPr>
        </p:nvSpPr>
        <p:spPr/>
        <p:txBody>
          <a:bodyPr/>
          <a:lstStyle/>
          <a:p>
            <a:r>
              <a:rPr lang="de-DE" smtClean="0"/>
              <a:t>TKT - Work permits procedure via IDM - 14.12.2023 uid: 2KETKX</a:t>
            </a:r>
            <a:endParaRPr lang="de-DE" dirty="0"/>
          </a:p>
        </p:txBody>
      </p:sp>
      <p:sp>
        <p:nvSpPr>
          <p:cNvPr id="12" name="Fußzeilenplatzhalter 11"/>
          <p:cNvSpPr>
            <a:spLocks noGrp="1"/>
          </p:cNvSpPr>
          <p:nvPr>
            <p:ph type="ftr" sz="quarter" idx="11"/>
          </p:nvPr>
        </p:nvSpPr>
        <p:spPr/>
        <p:txBody>
          <a:bodyPr/>
          <a:lstStyle/>
          <a:p>
            <a:r>
              <a:rPr lang="de-DE" smtClean="0"/>
              <a:t>Max-Planck-Institut für Plasmaphysik</a:t>
            </a:r>
            <a:endParaRPr lang="de-DE" dirty="0"/>
          </a:p>
        </p:txBody>
      </p:sp>
      <p:sp>
        <p:nvSpPr>
          <p:cNvPr id="13" name="Foliennummernplatzhalter 12"/>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177863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chlussfolie">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255056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251"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58813" y="1609725"/>
            <a:ext cx="10508614" cy="4843463"/>
          </a:xfrm>
          <a:prstGeom prst="rect">
            <a:avLst/>
          </a:prstGeo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1" name="Titel 10"/>
          <p:cNvSpPr>
            <a:spLocks noGrp="1"/>
          </p:cNvSpPr>
          <p:nvPr>
            <p:ph type="title"/>
          </p:nvPr>
        </p:nvSpPr>
        <p:spPr/>
        <p:txBody>
          <a:bodyPr/>
          <a:lstStyle/>
          <a:p>
            <a:r>
              <a:rPr lang="de-DE" smtClean="0"/>
              <a:t>Titelmasterformat durch Klicken bearbeiten</a:t>
            </a:r>
            <a:endParaRPr lang="de-DE" dirty="0"/>
          </a:p>
        </p:txBody>
      </p:sp>
      <p:sp>
        <p:nvSpPr>
          <p:cNvPr id="12" name="Datumsplatzhalter 11"/>
          <p:cNvSpPr>
            <a:spLocks noGrp="1"/>
          </p:cNvSpPr>
          <p:nvPr>
            <p:ph type="dt" sz="half" idx="14"/>
          </p:nvPr>
        </p:nvSpPr>
        <p:spPr/>
        <p:txBody>
          <a:bodyPr/>
          <a:lstStyle/>
          <a:p>
            <a:r>
              <a:rPr lang="de-DE" smtClean="0"/>
              <a:t>TKT - Work permits procedure via IDM - 14.12.2023 uid: 2KETKX</a:t>
            </a:r>
            <a:endParaRPr lang="de-DE" dirty="0"/>
          </a:p>
        </p:txBody>
      </p:sp>
      <p:sp>
        <p:nvSpPr>
          <p:cNvPr id="13" name="Fußzeilenplatzhalter 12"/>
          <p:cNvSpPr>
            <a:spLocks noGrp="1"/>
          </p:cNvSpPr>
          <p:nvPr>
            <p:ph type="ftr" sz="quarter" idx="15"/>
          </p:nvPr>
        </p:nvSpPr>
        <p:spPr/>
        <p:txBody>
          <a:bodyPr/>
          <a:lstStyle/>
          <a:p>
            <a:r>
              <a:rPr lang="de-DE" smtClean="0"/>
              <a:t>Max-Planck-Institut für Plasmaphysik</a:t>
            </a:r>
            <a:endParaRPr lang="de-DE" dirty="0"/>
          </a:p>
        </p:txBody>
      </p:sp>
      <p:sp>
        <p:nvSpPr>
          <p:cNvPr id="14" name="Foliennummernplatzhalter 13"/>
          <p:cNvSpPr>
            <a:spLocks noGrp="1"/>
          </p:cNvSpPr>
          <p:nvPr>
            <p:ph type="sldNum" sz="quarter" idx="16"/>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829753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IPP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6" name="Gruppieren 25"/>
          <p:cNvGrpSpPr/>
          <p:nvPr userDrawn="1"/>
        </p:nvGrpSpPr>
        <p:grpSpPr>
          <a:xfrm>
            <a:off x="2643187" y="5991266"/>
            <a:ext cx="3952871" cy="566770"/>
            <a:chOff x="2016531" y="5875547"/>
            <a:chExt cx="3698065" cy="566770"/>
          </a:xfrm>
        </p:grpSpPr>
        <p:pic>
          <p:nvPicPr>
            <p:cNvPr id="27" name="Grafik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16531" y="5906941"/>
              <a:ext cx="514611" cy="366882"/>
            </a:xfrm>
            <a:prstGeom prst="rect">
              <a:avLst/>
            </a:prstGeom>
          </p:spPr>
        </p:pic>
        <p:sp>
          <p:nvSpPr>
            <p:cNvPr id="28" name="Subtitle 2"/>
            <p:cNvSpPr txBox="1">
              <a:spLocks/>
            </p:cNvSpPr>
            <p:nvPr userDrawn="1"/>
          </p:nvSpPr>
          <p:spPr>
            <a:xfrm>
              <a:off x="2588318" y="5875547"/>
              <a:ext cx="3126278"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600" i="1" dirty="0">
                  <a:latin typeface="Arial Narrow" panose="020B0606020202030204" pitchFamily="34" charset="0"/>
                </a:rPr>
                <a:t>This work has been carried out within the framework of the EUROfusion Consortium, funded by the European Union via the </a:t>
              </a:r>
              <a:r>
                <a:rPr lang="en-US" sz="600" i="1" dirty="0" err="1">
                  <a:latin typeface="Arial Narrow" panose="020B0606020202030204" pitchFamily="34" charset="0"/>
                </a:rPr>
                <a:t>Euratom</a:t>
              </a:r>
              <a:r>
                <a:rPr lang="en-US" sz="600" i="1" dirty="0">
                  <a:latin typeface="Arial Narrow" panose="020B0606020202030204" pitchFamily="34" charset="0"/>
                </a:rPr>
                <a:t> Research and Training </a:t>
              </a:r>
              <a:r>
                <a:rPr lang="en-US" sz="600" i="1" dirty="0" err="1">
                  <a:latin typeface="Arial Narrow" panose="020B0606020202030204" pitchFamily="34" charset="0"/>
                </a:rPr>
                <a:t>Programme</a:t>
              </a:r>
              <a:r>
                <a:rPr lang="en-US" sz="600" i="1" dirty="0">
                  <a:latin typeface="Arial Narrow" panose="020B0606020202030204" pitchFamily="34" charset="0"/>
                </a:rPr>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
        <p:nvSpPr>
          <p:cNvPr id="15" name="Subtitle 2"/>
          <p:cNvSpPr>
            <a:spLocks noGrp="1"/>
          </p:cNvSpPr>
          <p:nvPr>
            <p:ph type="subTitle" idx="1"/>
          </p:nvPr>
        </p:nvSpPr>
        <p:spPr>
          <a:xfrm>
            <a:off x="1036638" y="3762375"/>
            <a:ext cx="8497886" cy="1964837"/>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pic>
        <p:nvPicPr>
          <p:cNvPr id="3" name="Grafik 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06463" y="6022660"/>
            <a:ext cx="1563683" cy="371450"/>
          </a:xfrm>
          <a:prstGeom prst="rect">
            <a:avLst/>
          </a:prstGeom>
        </p:spPr>
      </p:pic>
      <p:sp>
        <p:nvSpPr>
          <p:cNvPr id="5" name="Datumsplatzhalter 4"/>
          <p:cNvSpPr>
            <a:spLocks noGrp="1"/>
          </p:cNvSpPr>
          <p:nvPr>
            <p:ph type="dt" sz="half" idx="10"/>
          </p:nvPr>
        </p:nvSpPr>
        <p:spPr/>
        <p:txBody>
          <a:bodyPr/>
          <a:lstStyle/>
          <a:p>
            <a:r>
              <a:rPr lang="de-DE" smtClean="0"/>
              <a:t>TKT - Work permits procedure via IDM - 14.12.2023 uid: 2KETKX</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860045517"/>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IPP">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1036638" y="3762375"/>
            <a:ext cx="8497886" cy="1964837"/>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sp>
        <p:nvSpPr>
          <p:cNvPr id="5" name="Datumsplatzhalter 4"/>
          <p:cNvSpPr>
            <a:spLocks noGrp="1"/>
          </p:cNvSpPr>
          <p:nvPr>
            <p:ph type="dt" sz="half" idx="10"/>
          </p:nvPr>
        </p:nvSpPr>
        <p:spPr/>
        <p:txBody>
          <a:bodyPr/>
          <a:lstStyle/>
          <a:p>
            <a:r>
              <a:rPr lang="de-DE" smtClean="0"/>
              <a:t>TKT - Work permits procedure via IDM - 14.12.2023 uid: 2KETKX</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86396730"/>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IPP Image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6" name="Gruppieren 25"/>
          <p:cNvGrpSpPr/>
          <p:nvPr userDrawn="1"/>
        </p:nvGrpSpPr>
        <p:grpSpPr>
          <a:xfrm>
            <a:off x="2643187" y="5825531"/>
            <a:ext cx="3952871" cy="566770"/>
            <a:chOff x="2016531" y="5875547"/>
            <a:chExt cx="3698065" cy="566770"/>
          </a:xfrm>
        </p:grpSpPr>
        <p:pic>
          <p:nvPicPr>
            <p:cNvPr id="27" name="Grafik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16531" y="5906941"/>
              <a:ext cx="514611" cy="366882"/>
            </a:xfrm>
            <a:prstGeom prst="rect">
              <a:avLst/>
            </a:prstGeom>
          </p:spPr>
        </p:pic>
        <p:sp>
          <p:nvSpPr>
            <p:cNvPr id="28" name="Subtitle 2"/>
            <p:cNvSpPr txBox="1">
              <a:spLocks/>
            </p:cNvSpPr>
            <p:nvPr userDrawn="1"/>
          </p:nvSpPr>
          <p:spPr>
            <a:xfrm>
              <a:off x="2588318" y="5875547"/>
              <a:ext cx="3126278"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600" i="1" dirty="0">
                  <a:latin typeface="Arial Narrow" panose="020B0606020202030204" pitchFamily="34" charset="0"/>
                </a:rPr>
                <a:t>This work has been carried out within the framework of the EUROfusion Consortium, funded by the European Union via the </a:t>
              </a:r>
              <a:r>
                <a:rPr lang="en-US" sz="600" i="1" dirty="0" err="1">
                  <a:latin typeface="Arial Narrow" panose="020B0606020202030204" pitchFamily="34" charset="0"/>
                </a:rPr>
                <a:t>Euratom</a:t>
              </a:r>
              <a:r>
                <a:rPr lang="en-US" sz="600" i="1" dirty="0">
                  <a:latin typeface="Arial Narrow" panose="020B0606020202030204" pitchFamily="34" charset="0"/>
                </a:rPr>
                <a:t> Research and Training </a:t>
              </a:r>
              <a:r>
                <a:rPr lang="en-US" sz="600" i="1" dirty="0" err="1">
                  <a:latin typeface="Arial Narrow" panose="020B0606020202030204" pitchFamily="34" charset="0"/>
                </a:rPr>
                <a:t>Programme</a:t>
              </a:r>
              <a:r>
                <a:rPr lang="en-US" sz="600" i="1" dirty="0">
                  <a:latin typeface="Arial Narrow" panose="020B0606020202030204" pitchFamily="34" charset="0"/>
                </a:rPr>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
        <p:nvSpPr>
          <p:cNvPr id="15" name="Subtitle 2"/>
          <p:cNvSpPr>
            <a:spLocks noGrp="1"/>
          </p:cNvSpPr>
          <p:nvPr>
            <p:ph type="subTitle" idx="1"/>
          </p:nvPr>
        </p:nvSpPr>
        <p:spPr>
          <a:xfrm>
            <a:off x="1036638" y="3762375"/>
            <a:ext cx="8497886" cy="1586865"/>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pic>
        <p:nvPicPr>
          <p:cNvPr id="3" name="Grafik 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06463" y="5856925"/>
            <a:ext cx="1563683" cy="371450"/>
          </a:xfrm>
          <a:prstGeom prst="rect">
            <a:avLst/>
          </a:prstGeom>
        </p:spPr>
      </p:pic>
      <p:sp>
        <p:nvSpPr>
          <p:cNvPr id="5" name="Datumsplatzhalter 4"/>
          <p:cNvSpPr>
            <a:spLocks noGrp="1"/>
          </p:cNvSpPr>
          <p:nvPr>
            <p:ph type="dt" sz="half" idx="10"/>
          </p:nvPr>
        </p:nvSpPr>
        <p:spPr/>
        <p:txBody>
          <a:bodyPr/>
          <a:lstStyle/>
          <a:p>
            <a:r>
              <a:rPr lang="de-DE" smtClean="0"/>
              <a:t>TKT - Work permits procedure via IDM - 14.12.2023 uid: 2KETKX</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
        <p:nvSpPr>
          <p:cNvPr id="9" name="Bildplatzhalter 8"/>
          <p:cNvSpPr>
            <a:spLocks noGrp="1"/>
          </p:cNvSpPr>
          <p:nvPr>
            <p:ph type="pic" sz="quarter" idx="13" hasCustomPrompt="1"/>
          </p:nvPr>
        </p:nvSpPr>
        <p:spPr>
          <a:xfrm>
            <a:off x="6705602" y="3662363"/>
            <a:ext cx="4864608" cy="2128266"/>
          </a:xfrm>
          <a:noFill/>
        </p:spPr>
        <p:txBody>
          <a:bodyPr/>
          <a:lstStyle>
            <a:lvl1pPr>
              <a:defRPr sz="4800" b="1" baseline="0">
                <a:solidFill>
                  <a:schemeClr val="bg1"/>
                </a:solidFill>
              </a:defRPr>
            </a:lvl1pPr>
          </a:lstStyle>
          <a:p>
            <a:r>
              <a:rPr lang="de-DE" dirty="0" smtClean="0"/>
              <a:t>Insert </a:t>
            </a:r>
            <a:r>
              <a:rPr lang="de-DE" dirty="0" err="1" smtClean="0"/>
              <a:t>your</a:t>
            </a:r>
            <a:r>
              <a:rPr lang="de-DE" dirty="0" smtClean="0"/>
              <a:t> </a:t>
            </a:r>
            <a:r>
              <a:rPr lang="de-DE" dirty="0" err="1" smtClean="0"/>
              <a:t>own</a:t>
            </a:r>
            <a:r>
              <a:rPr lang="de-DE" dirty="0" smtClean="0"/>
              <a:t> title </a:t>
            </a:r>
            <a:r>
              <a:rPr lang="de-DE" dirty="0" err="1" smtClean="0"/>
              <a:t>image</a:t>
            </a:r>
            <a:endParaRPr lang="de-DE" dirty="0"/>
          </a:p>
        </p:txBody>
      </p:sp>
    </p:spTree>
    <p:extLst>
      <p:ext uri="{BB962C8B-B14F-4D97-AF65-F5344CB8AC3E}">
        <p14:creationId xmlns:p14="http://schemas.microsoft.com/office/powerpoint/2010/main" val="1919195500"/>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IPP Image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1036638" y="3762375"/>
            <a:ext cx="8497886" cy="1586865"/>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endParaRPr lang="en-US" dirty="0"/>
          </a:p>
        </p:txBody>
      </p:sp>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sp>
        <p:nvSpPr>
          <p:cNvPr id="5" name="Datumsplatzhalter 4"/>
          <p:cNvSpPr>
            <a:spLocks noGrp="1"/>
          </p:cNvSpPr>
          <p:nvPr>
            <p:ph type="dt" sz="half" idx="10"/>
          </p:nvPr>
        </p:nvSpPr>
        <p:spPr/>
        <p:txBody>
          <a:bodyPr/>
          <a:lstStyle/>
          <a:p>
            <a:r>
              <a:rPr lang="de-DE" smtClean="0"/>
              <a:t>TKT - Work permits procedure via IDM - 14.12.2023 uid: 2KETKX</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
        <p:nvSpPr>
          <p:cNvPr id="8" name="Bildplatzhalter 7"/>
          <p:cNvSpPr>
            <a:spLocks noGrp="1"/>
          </p:cNvSpPr>
          <p:nvPr>
            <p:ph type="pic" sz="quarter" idx="13" hasCustomPrompt="1"/>
          </p:nvPr>
        </p:nvSpPr>
        <p:spPr>
          <a:xfrm>
            <a:off x="6705600" y="3662363"/>
            <a:ext cx="4864100" cy="2128837"/>
          </a:xfrm>
        </p:spPr>
        <p:txBody>
          <a:bodyPr>
            <a:noAutofit/>
          </a:bodyPr>
          <a:lstStyle>
            <a:lvl1pPr>
              <a:defRPr sz="4800" b="1" baseline="0">
                <a:solidFill>
                  <a:schemeClr val="bg1"/>
                </a:solidFill>
              </a:defRPr>
            </a:lvl1pPr>
          </a:lstStyle>
          <a:p>
            <a:r>
              <a:rPr lang="de-DE" dirty="0" smtClean="0"/>
              <a:t>Insert </a:t>
            </a:r>
            <a:r>
              <a:rPr lang="de-DE" dirty="0" err="1" smtClean="0"/>
              <a:t>your</a:t>
            </a:r>
            <a:r>
              <a:rPr lang="de-DE" dirty="0" smtClean="0"/>
              <a:t> </a:t>
            </a:r>
            <a:r>
              <a:rPr lang="de-DE" dirty="0" err="1" smtClean="0"/>
              <a:t>own</a:t>
            </a:r>
            <a:r>
              <a:rPr lang="de-DE" dirty="0" smtClean="0"/>
              <a:t> title </a:t>
            </a:r>
            <a:r>
              <a:rPr lang="de-DE" dirty="0" err="1" smtClean="0"/>
              <a:t>image</a:t>
            </a:r>
            <a:endParaRPr lang="de-DE" dirty="0"/>
          </a:p>
        </p:txBody>
      </p:sp>
    </p:spTree>
    <p:extLst>
      <p:ext uri="{BB962C8B-B14F-4D97-AF65-F5344CB8AC3E}">
        <p14:creationId xmlns:p14="http://schemas.microsoft.com/office/powerpoint/2010/main" val="3668073366"/>
      </p:ext>
    </p:extLst>
  </p:cSld>
  <p:clrMapOvr>
    <a:masterClrMapping/>
  </p:clrMapOvr>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24977669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4901"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58812" y="1609726"/>
            <a:ext cx="10837863" cy="4843462"/>
          </a:xfrm>
          <a:prstGeom prst="rect">
            <a:avLst/>
          </a:prstGeo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Datumsplatzhalter 7"/>
          <p:cNvSpPr>
            <a:spLocks noGrp="1"/>
          </p:cNvSpPr>
          <p:nvPr>
            <p:ph type="dt" sz="half" idx="14"/>
          </p:nvPr>
        </p:nvSpPr>
        <p:spPr/>
        <p:txBody>
          <a:bodyPr/>
          <a:lstStyle/>
          <a:p>
            <a:r>
              <a:rPr lang="de-DE" smtClean="0"/>
              <a:t>TKT - Work permits procedure via IDM - 14.12.2023 uid: 2KETKX</a:t>
            </a:r>
            <a:endParaRPr lang="de-DE" dirty="0"/>
          </a:p>
        </p:txBody>
      </p:sp>
      <p:sp>
        <p:nvSpPr>
          <p:cNvPr id="9" name="Fußzeilenplatzhalter 8"/>
          <p:cNvSpPr>
            <a:spLocks noGrp="1"/>
          </p:cNvSpPr>
          <p:nvPr>
            <p:ph type="ftr" sz="quarter" idx="15"/>
          </p:nvPr>
        </p:nvSpPr>
        <p:spPr/>
        <p:txBody>
          <a:bodyPr/>
          <a:lstStyle/>
          <a:p>
            <a:r>
              <a:rPr lang="de-DE" smtClean="0"/>
              <a:t>Max-Planck-Institut für Plasmaphysik</a:t>
            </a:r>
            <a:endParaRPr lang="de-DE" dirty="0"/>
          </a:p>
        </p:txBody>
      </p:sp>
      <p:sp>
        <p:nvSpPr>
          <p:cNvPr id="10" name="Foliennummernplatzhalter 9"/>
          <p:cNvSpPr>
            <a:spLocks noGrp="1"/>
          </p:cNvSpPr>
          <p:nvPr>
            <p:ph type="sldNum" sz="quarter" idx="16"/>
          </p:nvPr>
        </p:nvSpPr>
        <p:spPr/>
        <p:txBody>
          <a:bodyPr/>
          <a:lstStyle/>
          <a:p>
            <a:fld id="{ECE691D0-CC49-4FC7-9C4D-6112B0CB3A76}" type="slidenum">
              <a:rPr lang="de-DE" smtClean="0"/>
              <a:pPr/>
              <a:t>‹Nr.›</a:t>
            </a:fld>
            <a:endParaRPr lang="de-DE" dirty="0"/>
          </a:p>
        </p:txBody>
      </p:sp>
      <p:sp>
        <p:nvSpPr>
          <p:cNvPr id="12" name="Titel 1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36273710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 und Tex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23417710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5925"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5" name="Datumsplatzhalter 14"/>
          <p:cNvSpPr>
            <a:spLocks noGrp="1"/>
          </p:cNvSpPr>
          <p:nvPr>
            <p:ph type="dt" sz="half" idx="14"/>
          </p:nvPr>
        </p:nvSpPr>
        <p:spPr/>
        <p:txBody>
          <a:bodyPr/>
          <a:lstStyle/>
          <a:p>
            <a:r>
              <a:rPr lang="de-DE" smtClean="0"/>
              <a:t>TKT - Work permits procedure via IDM - 14.12.2023 uid: 2KETKX</a:t>
            </a:r>
            <a:endParaRPr lang="de-DE" dirty="0"/>
          </a:p>
        </p:txBody>
      </p:sp>
      <p:sp>
        <p:nvSpPr>
          <p:cNvPr id="16" name="Fußzeilenplatzhalter 15"/>
          <p:cNvSpPr>
            <a:spLocks noGrp="1"/>
          </p:cNvSpPr>
          <p:nvPr>
            <p:ph type="ftr" sz="quarter" idx="15"/>
          </p:nvPr>
        </p:nvSpPr>
        <p:spPr/>
        <p:txBody>
          <a:bodyPr/>
          <a:lstStyle/>
          <a:p>
            <a:r>
              <a:rPr lang="de-DE" smtClean="0"/>
              <a:t>Max-Planck-Institut für Plasmaphysik</a:t>
            </a:r>
            <a:endParaRPr lang="de-DE" dirty="0"/>
          </a:p>
        </p:txBody>
      </p:sp>
      <p:sp>
        <p:nvSpPr>
          <p:cNvPr id="17" name="Foliennummernplatzhalter 16"/>
          <p:cNvSpPr>
            <a:spLocks noGrp="1"/>
          </p:cNvSpPr>
          <p:nvPr>
            <p:ph type="sldNum" sz="quarter" idx="16"/>
          </p:nvPr>
        </p:nvSpPr>
        <p:spPr/>
        <p:txBody>
          <a:bodyPr/>
          <a:lstStyle/>
          <a:p>
            <a:fld id="{ECE691D0-CC49-4FC7-9C4D-6112B0CB3A76}" type="slidenum">
              <a:rPr lang="de-DE" smtClean="0"/>
              <a:pPr/>
              <a:t>‹Nr.›</a:t>
            </a:fld>
            <a:endParaRPr lang="de-DE" dirty="0"/>
          </a:p>
        </p:txBody>
      </p:sp>
      <p:sp>
        <p:nvSpPr>
          <p:cNvPr id="3" name="Textplatzhalter 2"/>
          <p:cNvSpPr>
            <a:spLocks noGrp="1"/>
          </p:cNvSpPr>
          <p:nvPr>
            <p:ph type="body" sz="quarter" idx="17"/>
          </p:nvPr>
        </p:nvSpPr>
        <p:spPr>
          <a:xfrm>
            <a:off x="658813" y="1609725"/>
            <a:ext cx="10514012" cy="4843463"/>
          </a:xfrm>
        </p:spPr>
        <p:txBody>
          <a:body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31761473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Felder (Text/Bi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434D6FFE-C346-403E-A982-395E5408109F}"/>
              </a:ext>
            </a:extLst>
          </p:cNvPr>
          <p:cNvGraphicFramePr>
            <a:graphicFrameLocks noChangeAspect="1"/>
          </p:cNvGraphicFramePr>
          <p:nvPr>
            <p:custDataLst>
              <p:tags r:id="rId2"/>
            </p:custDataLst>
            <p:extLst>
              <p:ext uri="{D42A27DB-BD31-4B8C-83A1-F6EECF244321}">
                <p14:modId xmlns:p14="http://schemas.microsoft.com/office/powerpoint/2010/main" val="14496989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6949" name="think-cell Folie" r:id="rId5" imgW="384" imgH="385" progId="TCLayout.ActiveDocument.1">
                  <p:embed/>
                </p:oleObj>
              </mc:Choice>
              <mc:Fallback>
                <p:oleObj name="think-cell Folie" r:id="rId5" imgW="384" imgH="385" progId="TCLayout.ActiveDocument.1">
                  <p:embed/>
                  <p:pic>
                    <p:nvPicPr>
                      <p:cNvPr id="7" name="Object 6" hidden="1">
                        <a:extLst>
                          <a:ext uri="{FF2B5EF4-FFF2-40B4-BE49-F238E27FC236}">
                            <a16:creationId xmlns:a16="http://schemas.microsoft.com/office/drawing/2014/main" id="{434D6FFE-C346-403E-A982-395E5408109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8FC65B91-E784-4354-A701-802A4C59DD9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3" name="Content Placeholder 2"/>
          <p:cNvSpPr>
            <a:spLocks noGrp="1"/>
          </p:cNvSpPr>
          <p:nvPr>
            <p:ph sz="half" idx="1"/>
          </p:nvPr>
        </p:nvSpPr>
        <p:spPr>
          <a:xfrm>
            <a:off x="658812" y="1881188"/>
            <a:ext cx="5265737" cy="4572000"/>
          </a:xfrm>
          <a:prstGeom prst="rect">
            <a:avLst/>
          </a:prstGeom>
        </p:spPr>
        <p:txBody>
          <a:bodyPr/>
          <a:lstStyle>
            <a:lvl3pPr>
              <a:defRPr b="0">
                <a:solidFill>
                  <a:schemeClr val="tx1"/>
                </a:solidFill>
              </a:defRPr>
            </a:lvl3pPr>
            <a:lvl4pPr>
              <a:defRPr b="1">
                <a:solidFill>
                  <a:schemeClr val="tx2"/>
                </a:solidFill>
              </a:defRPr>
            </a:lvl4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96025" y="1881188"/>
            <a:ext cx="5200650" cy="4572000"/>
          </a:xfrm>
          <a:prstGeom prst="rect">
            <a:avLst/>
          </a:prstGeom>
        </p:spPr>
        <p:txBody>
          <a:bodyPr/>
          <a:lstStyle>
            <a:lvl3pPr>
              <a:defRPr b="0">
                <a:solidFill>
                  <a:schemeClr val="tx1"/>
                </a:solidFill>
              </a:defRPr>
            </a:lvl3pPr>
            <a:lvl4pPr>
              <a:defRPr b="1">
                <a:solidFill>
                  <a:schemeClr val="tx2"/>
                </a:solidFill>
              </a:defRPr>
            </a:lvl4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4" name="Titel 13"/>
          <p:cNvSpPr>
            <a:spLocks noGrp="1"/>
          </p:cNvSpPr>
          <p:nvPr>
            <p:ph type="title"/>
          </p:nvPr>
        </p:nvSpPr>
        <p:spPr/>
        <p:txBody>
          <a:bodyPr/>
          <a:lstStyle/>
          <a:p>
            <a:r>
              <a:rPr lang="de-DE"/>
              <a:t>Mastertitelformat bearbeiten</a:t>
            </a:r>
          </a:p>
        </p:txBody>
      </p:sp>
      <p:sp>
        <p:nvSpPr>
          <p:cNvPr id="12" name="Datumsplatzhalter 11"/>
          <p:cNvSpPr>
            <a:spLocks noGrp="1"/>
          </p:cNvSpPr>
          <p:nvPr>
            <p:ph type="dt" sz="half" idx="10"/>
          </p:nvPr>
        </p:nvSpPr>
        <p:spPr/>
        <p:txBody>
          <a:bodyPr/>
          <a:lstStyle/>
          <a:p>
            <a:r>
              <a:rPr lang="de-DE" smtClean="0"/>
              <a:t>TKT - Work permits procedure via IDM - 14.12.2023 uid: 2KETKX</a:t>
            </a:r>
            <a:endParaRPr lang="de-DE" dirty="0"/>
          </a:p>
        </p:txBody>
      </p:sp>
      <p:sp>
        <p:nvSpPr>
          <p:cNvPr id="13" name="Fußzeilenplatzhalter 12"/>
          <p:cNvSpPr>
            <a:spLocks noGrp="1"/>
          </p:cNvSpPr>
          <p:nvPr>
            <p:ph type="ftr" sz="quarter" idx="11"/>
          </p:nvPr>
        </p:nvSpPr>
        <p:spPr/>
        <p:txBody>
          <a:bodyPr/>
          <a:lstStyle/>
          <a:p>
            <a:r>
              <a:rPr lang="de-DE" smtClean="0"/>
              <a:t>Max-Planck-Institut für Plasmaphysik</a:t>
            </a:r>
            <a:endParaRPr lang="de-DE" dirty="0"/>
          </a:p>
        </p:txBody>
      </p:sp>
      <p:sp>
        <p:nvSpPr>
          <p:cNvPr id="15" name="Foliennummernplatzhalter 14"/>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312673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W7-X">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1036638" y="3762375"/>
            <a:ext cx="8497886" cy="1964837"/>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pic>
        <p:nvPicPr>
          <p:cNvPr id="17" name="Grafik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9126" y="1956214"/>
            <a:ext cx="693361" cy="616321"/>
          </a:xfrm>
          <a:prstGeom prst="rect">
            <a:avLst/>
          </a:prstGeom>
        </p:spPr>
      </p:pic>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sp>
        <p:nvSpPr>
          <p:cNvPr id="5" name="Datumsplatzhalter 4"/>
          <p:cNvSpPr>
            <a:spLocks noGrp="1"/>
          </p:cNvSpPr>
          <p:nvPr>
            <p:ph type="dt" sz="half" idx="10"/>
          </p:nvPr>
        </p:nvSpPr>
        <p:spPr/>
        <p:txBody>
          <a:bodyPr/>
          <a:lstStyle/>
          <a:p>
            <a:r>
              <a:rPr lang="de-DE" smtClean="0"/>
              <a:t>TKT - Work permits procedure via IDM - 14.12.2023 uid: 2KETKX</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06780136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nur Text ohne Titel)">
    <p:spTree>
      <p:nvGrpSpPr>
        <p:cNvPr id="1" name=""/>
        <p:cNvGrpSpPr/>
        <p:nvPr/>
      </p:nvGrpSpPr>
      <p:grpSpPr>
        <a:xfrm>
          <a:off x="0" y="0"/>
          <a:ext cx="0" cy="0"/>
          <a:chOff x="0" y="0"/>
          <a:chExt cx="0" cy="0"/>
        </a:xfrm>
      </p:grpSpPr>
      <p:sp>
        <p:nvSpPr>
          <p:cNvPr id="7" name="Inhaltsplatzhalter 6"/>
          <p:cNvSpPr>
            <a:spLocks noGrp="1"/>
          </p:cNvSpPr>
          <p:nvPr>
            <p:ph sz="quarter" idx="13" hasCustomPrompt="1"/>
          </p:nvPr>
        </p:nvSpPr>
        <p:spPr>
          <a:xfrm>
            <a:off x="658813" y="1233488"/>
            <a:ext cx="10837862" cy="5219699"/>
          </a:xfrm>
        </p:spPr>
        <p:txBody>
          <a:bodyPr/>
          <a:lstStyle>
            <a:lvl1pPr>
              <a:defRPr baseline="0"/>
            </a:lvl1pPr>
          </a:lstStyle>
          <a:p>
            <a:pPr lvl="0"/>
            <a:r>
              <a:rPr lang="de-DE" dirty="0"/>
              <a:t>Slide </a:t>
            </a:r>
            <a:r>
              <a:rPr lang="de-DE" dirty="0" err="1"/>
              <a:t>without</a:t>
            </a:r>
            <a:r>
              <a:rPr lang="de-DE" dirty="0"/>
              <a:t> title (</a:t>
            </a:r>
            <a:r>
              <a:rPr lang="de-DE" dirty="0" err="1"/>
              <a:t>exception</a:t>
            </a:r>
            <a:r>
              <a:rPr lang="de-DE" dirty="0"/>
              <a:t>)</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4"/>
          <p:cNvSpPr>
            <a:spLocks noGrp="1"/>
          </p:cNvSpPr>
          <p:nvPr>
            <p:ph type="dt" sz="half" idx="14"/>
          </p:nvPr>
        </p:nvSpPr>
        <p:spPr/>
        <p:txBody>
          <a:bodyPr/>
          <a:lstStyle/>
          <a:p>
            <a:r>
              <a:rPr lang="de-DE" smtClean="0"/>
              <a:t>TKT - Work permits procedure via IDM - 14.12.2023 uid: 2KETKX</a:t>
            </a:r>
            <a:endParaRPr lang="de-DE" dirty="0"/>
          </a:p>
        </p:txBody>
      </p:sp>
      <p:sp>
        <p:nvSpPr>
          <p:cNvPr id="6" name="Fußzeilenplatzhalter 5"/>
          <p:cNvSpPr>
            <a:spLocks noGrp="1"/>
          </p:cNvSpPr>
          <p:nvPr>
            <p:ph type="ftr" sz="quarter" idx="15"/>
          </p:nvPr>
        </p:nvSpPr>
        <p:spPr/>
        <p:txBody>
          <a:bodyPr/>
          <a:lstStyle/>
          <a:p>
            <a:r>
              <a:rPr lang="de-DE" smtClean="0"/>
              <a:t>Max-Planck-Institut für Plasmaphysik</a:t>
            </a:r>
            <a:endParaRPr lang="de-DE" dirty="0"/>
          </a:p>
        </p:txBody>
      </p:sp>
      <p:sp>
        <p:nvSpPr>
          <p:cNvPr id="8" name="Foliennummernplatzhalter 7"/>
          <p:cNvSpPr>
            <a:spLocks noGrp="1"/>
          </p:cNvSpPr>
          <p:nvPr>
            <p:ph type="sldNum" sz="quarter" idx="16"/>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5792464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r>
              <a:rPr lang="de-DE" smtClean="0"/>
              <a:t>TKT - Work permits procedure via IDM - 14.12.2023 uid: 2KETKX</a:t>
            </a:r>
            <a:endParaRPr lang="de-DE" dirty="0"/>
          </a:p>
        </p:txBody>
      </p:sp>
      <p:sp>
        <p:nvSpPr>
          <p:cNvPr id="9" name="Fußzeilenplatzhalter 8"/>
          <p:cNvSpPr>
            <a:spLocks noGrp="1"/>
          </p:cNvSpPr>
          <p:nvPr>
            <p:ph type="ftr" sz="quarter" idx="11"/>
          </p:nvPr>
        </p:nvSpPr>
        <p:spPr/>
        <p:txBody>
          <a:bodyPr/>
          <a:lstStyle/>
          <a:p>
            <a:r>
              <a:rPr lang="de-DE" smtClean="0"/>
              <a:t>Max-Planck-Institut für Plasmaphysik</a:t>
            </a:r>
            <a:endParaRPr lang="de-DE" dirty="0"/>
          </a:p>
        </p:txBody>
      </p:sp>
      <p:sp>
        <p:nvSpPr>
          <p:cNvPr id="10" name="Foliennummernplatzhalter 9"/>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8126583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Nur Titel">
    <p:bg>
      <p:bgPr>
        <a:solidFill>
          <a:schemeClr val="bg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32535874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7973"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9" name="Title 8">
            <a:extLst>
              <a:ext uri="{FF2B5EF4-FFF2-40B4-BE49-F238E27FC236}">
                <a16:creationId xmlns:a16="http://schemas.microsoft.com/office/drawing/2014/main" id="{F207ED94-DB68-4986-A95E-F302E26D3A38}"/>
              </a:ext>
            </a:extLst>
          </p:cNvPr>
          <p:cNvSpPr>
            <a:spLocks noGrp="1"/>
          </p:cNvSpPr>
          <p:nvPr>
            <p:ph type="title"/>
          </p:nvPr>
        </p:nvSpPr>
        <p:spPr/>
        <p:txBody>
          <a:bodyPr/>
          <a:lstStyle/>
          <a:p>
            <a:r>
              <a:rPr lang="de-DE"/>
              <a:t>Mastertitelformat bearbeiten</a:t>
            </a:r>
          </a:p>
        </p:txBody>
      </p:sp>
      <p:sp>
        <p:nvSpPr>
          <p:cNvPr id="11" name="Datumsplatzhalter 10"/>
          <p:cNvSpPr>
            <a:spLocks noGrp="1"/>
          </p:cNvSpPr>
          <p:nvPr>
            <p:ph type="dt" sz="half" idx="10"/>
          </p:nvPr>
        </p:nvSpPr>
        <p:spPr/>
        <p:txBody>
          <a:bodyPr/>
          <a:lstStyle/>
          <a:p>
            <a:r>
              <a:rPr lang="de-DE" smtClean="0"/>
              <a:t>TKT - Work permits procedure via IDM - 14.12.2023 uid: 2KETKX</a:t>
            </a:r>
            <a:endParaRPr lang="de-DE" dirty="0"/>
          </a:p>
        </p:txBody>
      </p:sp>
      <p:sp>
        <p:nvSpPr>
          <p:cNvPr id="12" name="Fußzeilenplatzhalter 11"/>
          <p:cNvSpPr>
            <a:spLocks noGrp="1"/>
          </p:cNvSpPr>
          <p:nvPr>
            <p:ph type="ftr" sz="quarter" idx="11"/>
          </p:nvPr>
        </p:nvSpPr>
        <p:spPr/>
        <p:txBody>
          <a:bodyPr/>
          <a:lstStyle/>
          <a:p>
            <a:r>
              <a:rPr lang="de-DE" smtClean="0"/>
              <a:t>Max-Planck-Institut für Plasmaphysik</a:t>
            </a:r>
            <a:endParaRPr lang="de-DE" dirty="0"/>
          </a:p>
        </p:txBody>
      </p:sp>
      <p:sp>
        <p:nvSpPr>
          <p:cNvPr id="13" name="Foliennummernplatzhalter 12"/>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8686782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Kapiteltrenner">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33582351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8997"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1" name="Titel 10"/>
          <p:cNvSpPr>
            <a:spLocks noGrp="1"/>
          </p:cNvSpPr>
          <p:nvPr>
            <p:ph type="title"/>
          </p:nvPr>
        </p:nvSpPr>
        <p:spPr>
          <a:xfrm>
            <a:off x="658813" y="3714698"/>
            <a:ext cx="10837862" cy="2667051"/>
          </a:xfrm>
        </p:spPr>
        <p:txBody>
          <a:bodyPr/>
          <a:lstStyle/>
          <a:p>
            <a:r>
              <a:rPr lang="de-DE"/>
              <a:t>Mastertitelformat bearbeiten</a:t>
            </a:r>
            <a:endParaRPr lang="de-DE" dirty="0"/>
          </a:p>
        </p:txBody>
      </p:sp>
      <p:sp>
        <p:nvSpPr>
          <p:cNvPr id="10" name="Datumsplatzhalter 9"/>
          <p:cNvSpPr>
            <a:spLocks noGrp="1"/>
          </p:cNvSpPr>
          <p:nvPr>
            <p:ph type="dt" sz="half" idx="10"/>
          </p:nvPr>
        </p:nvSpPr>
        <p:spPr/>
        <p:txBody>
          <a:bodyPr/>
          <a:lstStyle/>
          <a:p>
            <a:r>
              <a:rPr lang="de-DE" smtClean="0"/>
              <a:t>TKT - Work permits procedure via IDM - 14.12.2023 uid: 2KETKX</a:t>
            </a:r>
            <a:endParaRPr lang="de-DE" dirty="0"/>
          </a:p>
        </p:txBody>
      </p:sp>
      <p:sp>
        <p:nvSpPr>
          <p:cNvPr id="12" name="Fußzeilenplatzhalter 11"/>
          <p:cNvSpPr>
            <a:spLocks noGrp="1"/>
          </p:cNvSpPr>
          <p:nvPr>
            <p:ph type="ftr" sz="quarter" idx="11"/>
          </p:nvPr>
        </p:nvSpPr>
        <p:spPr/>
        <p:txBody>
          <a:bodyPr/>
          <a:lstStyle/>
          <a:p>
            <a:r>
              <a:rPr lang="de-DE" smtClean="0"/>
              <a:t>Max-Planck-Institut für Plasmaphysik</a:t>
            </a:r>
            <a:endParaRPr lang="de-DE" dirty="0"/>
          </a:p>
        </p:txBody>
      </p:sp>
      <p:sp>
        <p:nvSpPr>
          <p:cNvPr id="13" name="Foliennummernplatzhalter 12"/>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3034337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chlussfolie">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23753552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0021"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58813" y="1609725"/>
            <a:ext cx="10508614" cy="4843463"/>
          </a:xfrm>
          <a:prstGeom prst="rect">
            <a:avLst/>
          </a:prstGeo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1" name="Titel 10"/>
          <p:cNvSpPr>
            <a:spLocks noGrp="1"/>
          </p:cNvSpPr>
          <p:nvPr>
            <p:ph type="title"/>
          </p:nvPr>
        </p:nvSpPr>
        <p:spPr/>
        <p:txBody>
          <a:bodyPr/>
          <a:lstStyle/>
          <a:p>
            <a:r>
              <a:rPr lang="de-DE"/>
              <a:t>Mastertitelformat bearbeiten</a:t>
            </a:r>
            <a:endParaRPr lang="de-DE" dirty="0"/>
          </a:p>
        </p:txBody>
      </p:sp>
      <p:sp>
        <p:nvSpPr>
          <p:cNvPr id="12" name="Datumsplatzhalter 11"/>
          <p:cNvSpPr>
            <a:spLocks noGrp="1"/>
          </p:cNvSpPr>
          <p:nvPr>
            <p:ph type="dt" sz="half" idx="14"/>
          </p:nvPr>
        </p:nvSpPr>
        <p:spPr/>
        <p:txBody>
          <a:bodyPr/>
          <a:lstStyle/>
          <a:p>
            <a:r>
              <a:rPr lang="de-DE" smtClean="0"/>
              <a:t>TKT - Work permits procedure via IDM - 14.12.2023 uid: 2KETKX</a:t>
            </a:r>
            <a:endParaRPr lang="de-DE" dirty="0"/>
          </a:p>
        </p:txBody>
      </p:sp>
      <p:sp>
        <p:nvSpPr>
          <p:cNvPr id="13" name="Fußzeilenplatzhalter 12"/>
          <p:cNvSpPr>
            <a:spLocks noGrp="1"/>
          </p:cNvSpPr>
          <p:nvPr>
            <p:ph type="ftr" sz="quarter" idx="15"/>
          </p:nvPr>
        </p:nvSpPr>
        <p:spPr/>
        <p:txBody>
          <a:bodyPr/>
          <a:lstStyle/>
          <a:p>
            <a:r>
              <a:rPr lang="de-DE" smtClean="0"/>
              <a:t>Max-Planck-Institut für Plasmaphysik</a:t>
            </a:r>
            <a:endParaRPr lang="de-DE" dirty="0"/>
          </a:p>
        </p:txBody>
      </p:sp>
      <p:sp>
        <p:nvSpPr>
          <p:cNvPr id="14" name="Foliennummernplatzhalter 13"/>
          <p:cNvSpPr>
            <a:spLocks noGrp="1"/>
          </p:cNvSpPr>
          <p:nvPr>
            <p:ph type="sldNum" sz="quarter" idx="16"/>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63893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W7-X Image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6" name="Gruppieren 25"/>
          <p:cNvGrpSpPr/>
          <p:nvPr userDrawn="1"/>
        </p:nvGrpSpPr>
        <p:grpSpPr>
          <a:xfrm>
            <a:off x="2643187" y="5825531"/>
            <a:ext cx="3952871" cy="566770"/>
            <a:chOff x="2016531" y="5875547"/>
            <a:chExt cx="3698065" cy="566770"/>
          </a:xfrm>
        </p:grpSpPr>
        <p:pic>
          <p:nvPicPr>
            <p:cNvPr id="27" name="Grafik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16531" y="5906941"/>
              <a:ext cx="514611" cy="366882"/>
            </a:xfrm>
            <a:prstGeom prst="rect">
              <a:avLst/>
            </a:prstGeom>
          </p:spPr>
        </p:pic>
        <p:sp>
          <p:nvSpPr>
            <p:cNvPr id="28" name="Subtitle 2"/>
            <p:cNvSpPr txBox="1">
              <a:spLocks/>
            </p:cNvSpPr>
            <p:nvPr userDrawn="1"/>
          </p:nvSpPr>
          <p:spPr>
            <a:xfrm>
              <a:off x="2588318" y="5875547"/>
              <a:ext cx="3126278"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600" i="1" dirty="0">
                  <a:latin typeface="Arial Narrow" panose="020B0606020202030204" pitchFamily="34" charset="0"/>
                </a:rPr>
                <a:t>This work has been carried out within the framework of the EUROfusion Consortium, funded by the European Union via the </a:t>
              </a:r>
              <a:r>
                <a:rPr lang="en-US" sz="600" i="1" dirty="0" err="1">
                  <a:latin typeface="Arial Narrow" panose="020B0606020202030204" pitchFamily="34" charset="0"/>
                </a:rPr>
                <a:t>Euratom</a:t>
              </a:r>
              <a:r>
                <a:rPr lang="en-US" sz="600" i="1" dirty="0">
                  <a:latin typeface="Arial Narrow" panose="020B0606020202030204" pitchFamily="34" charset="0"/>
                </a:rPr>
                <a:t> Research and Training </a:t>
              </a:r>
              <a:r>
                <a:rPr lang="en-US" sz="600" i="1" dirty="0" err="1">
                  <a:latin typeface="Arial Narrow" panose="020B0606020202030204" pitchFamily="34" charset="0"/>
                </a:rPr>
                <a:t>Programme</a:t>
              </a:r>
              <a:r>
                <a:rPr lang="en-US" sz="600" i="1" dirty="0">
                  <a:latin typeface="Arial Narrow" panose="020B0606020202030204" pitchFamily="34" charset="0"/>
                </a:rPr>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
        <p:nvSpPr>
          <p:cNvPr id="15" name="Subtitle 2"/>
          <p:cNvSpPr>
            <a:spLocks noGrp="1"/>
          </p:cNvSpPr>
          <p:nvPr>
            <p:ph type="subTitle" idx="1"/>
          </p:nvPr>
        </p:nvSpPr>
        <p:spPr>
          <a:xfrm>
            <a:off x="1036638" y="3762375"/>
            <a:ext cx="8497886" cy="1586865"/>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pic>
        <p:nvPicPr>
          <p:cNvPr id="17" name="Grafik 1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29126" y="1956214"/>
            <a:ext cx="693361" cy="616321"/>
          </a:xfrm>
          <a:prstGeom prst="rect">
            <a:avLst/>
          </a:prstGeom>
        </p:spPr>
      </p:pic>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pic>
        <p:nvPicPr>
          <p:cNvPr id="3" name="Grafik 2"/>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06463" y="5856925"/>
            <a:ext cx="1563683" cy="371450"/>
          </a:xfrm>
          <a:prstGeom prst="rect">
            <a:avLst/>
          </a:prstGeom>
        </p:spPr>
      </p:pic>
      <p:sp>
        <p:nvSpPr>
          <p:cNvPr id="5" name="Datumsplatzhalter 4"/>
          <p:cNvSpPr>
            <a:spLocks noGrp="1"/>
          </p:cNvSpPr>
          <p:nvPr>
            <p:ph type="dt" sz="half" idx="10"/>
          </p:nvPr>
        </p:nvSpPr>
        <p:spPr/>
        <p:txBody>
          <a:bodyPr/>
          <a:lstStyle/>
          <a:p>
            <a:r>
              <a:rPr lang="de-DE" smtClean="0"/>
              <a:t>TKT - Work permits procedure via IDM - 14.12.2023 uid: 2KETKX</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pic>
        <p:nvPicPr>
          <p:cNvPr id="4" name="Grafik 3"/>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705601" y="3662363"/>
            <a:ext cx="4864608" cy="2128266"/>
          </a:xfrm>
          <a:prstGeom prst="rect">
            <a:avLst/>
          </a:prstGeom>
        </p:spPr>
      </p:pic>
    </p:spTree>
    <p:extLst>
      <p:ext uri="{BB962C8B-B14F-4D97-AF65-F5344CB8AC3E}">
        <p14:creationId xmlns:p14="http://schemas.microsoft.com/office/powerpoint/2010/main" val="251070942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W7-X Image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ubtitle 2"/>
          <p:cNvSpPr>
            <a:spLocks noGrp="1"/>
          </p:cNvSpPr>
          <p:nvPr>
            <p:ph type="subTitle" idx="1"/>
          </p:nvPr>
        </p:nvSpPr>
        <p:spPr>
          <a:xfrm>
            <a:off x="1036638" y="3762375"/>
            <a:ext cx="8497886" cy="1586865"/>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pic>
        <p:nvPicPr>
          <p:cNvPr id="17" name="Grafik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9126" y="1956214"/>
            <a:ext cx="693361" cy="616321"/>
          </a:xfrm>
          <a:prstGeom prst="rect">
            <a:avLst/>
          </a:prstGeom>
        </p:spPr>
      </p:pic>
      <p:sp>
        <p:nvSpPr>
          <p:cNvPr id="2" name="Titel 1"/>
          <p:cNvSpPr>
            <a:spLocks noGrp="1"/>
          </p:cNvSpPr>
          <p:nvPr>
            <p:ph type="title" hasCustomPrompt="1"/>
          </p:nvPr>
        </p:nvSpPr>
        <p:spPr>
          <a:xfrm>
            <a:off x="1036637" y="1956206"/>
            <a:ext cx="8497887" cy="2055725"/>
          </a:xfrm>
        </p:spPr>
        <p:txBody>
          <a:bodyPr/>
          <a:lstStyle>
            <a:lvl1pPr>
              <a:lnSpc>
                <a:spcPct val="100000"/>
              </a:lnSpc>
              <a:defRPr sz="3200">
                <a:solidFill>
                  <a:schemeClr val="bg1"/>
                </a:solidFill>
              </a:defRPr>
            </a:lvl1pPr>
          </a:lstStyle>
          <a:p>
            <a:r>
              <a:rPr lang="de-DE" dirty="0"/>
              <a:t>Mastertitelformat </a:t>
            </a:r>
            <a:r>
              <a:rPr lang="de-DE" dirty="0" smtClean="0"/>
              <a:t>bearbeiten</a:t>
            </a:r>
            <a:endParaRPr lang="de-DE" dirty="0"/>
          </a:p>
        </p:txBody>
      </p:sp>
      <p:pic>
        <p:nvPicPr>
          <p:cNvPr id="22" name="Grafik 2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522217" y="473535"/>
            <a:ext cx="3217976" cy="744484"/>
          </a:xfrm>
          <a:prstGeom prst="rect">
            <a:avLst/>
          </a:prstGeom>
        </p:spPr>
      </p:pic>
      <p:sp>
        <p:nvSpPr>
          <p:cNvPr id="5" name="Datumsplatzhalter 4"/>
          <p:cNvSpPr>
            <a:spLocks noGrp="1"/>
          </p:cNvSpPr>
          <p:nvPr>
            <p:ph type="dt" sz="half" idx="10"/>
          </p:nvPr>
        </p:nvSpPr>
        <p:spPr/>
        <p:txBody>
          <a:bodyPr/>
          <a:lstStyle/>
          <a:p>
            <a:r>
              <a:rPr lang="de-DE" smtClean="0"/>
              <a:t>TKT - Work permits procedure via IDM - 14.12.2023 uid: 2KETKX</a:t>
            </a:r>
            <a:endParaRPr lang="de-DE" dirty="0"/>
          </a:p>
        </p:txBody>
      </p:sp>
      <p:sp>
        <p:nvSpPr>
          <p:cNvPr id="6" name="Fußzeilenplatzhalter 5"/>
          <p:cNvSpPr>
            <a:spLocks noGrp="1"/>
          </p:cNvSpPr>
          <p:nvPr>
            <p:ph type="ftr" sz="quarter" idx="11"/>
          </p:nvPr>
        </p:nvSpPr>
        <p:spPr/>
        <p:txBody>
          <a:bodyPr/>
          <a:lstStyle/>
          <a:p>
            <a:r>
              <a:rPr lang="de-DE" smtClean="0"/>
              <a:t>Max-Planck-Institut für Plasmaphysik</a:t>
            </a:r>
            <a:endParaRPr lang="de-DE" dirty="0"/>
          </a:p>
        </p:txBody>
      </p:sp>
      <p:sp>
        <p:nvSpPr>
          <p:cNvPr id="7" name="Foliennummernplatzhalter 6"/>
          <p:cNvSpPr>
            <a:spLocks noGrp="1"/>
          </p:cNvSpPr>
          <p:nvPr>
            <p:ph type="sldNum" sz="quarter" idx="12"/>
          </p:nvPr>
        </p:nvSpPr>
        <p:spPr/>
        <p:txBody>
          <a:bodyPr/>
          <a:lstStyle/>
          <a:p>
            <a:fld id="{ECE691D0-CC49-4FC7-9C4D-6112B0CB3A76}" type="slidenum">
              <a:rPr lang="de-DE" smtClean="0"/>
              <a:pPr/>
              <a:t>‹Nr.›</a:t>
            </a:fld>
            <a:endParaRPr lang="de-DE" dirty="0"/>
          </a:p>
        </p:txBody>
      </p:sp>
      <p:pic>
        <p:nvPicPr>
          <p:cNvPr id="4" name="Grafik 3"/>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705601" y="3662363"/>
            <a:ext cx="4864608" cy="2128266"/>
          </a:xfrm>
          <a:prstGeom prst="rect">
            <a:avLst/>
          </a:prstGeom>
        </p:spPr>
      </p:pic>
    </p:spTree>
    <p:extLst>
      <p:ext uri="{BB962C8B-B14F-4D97-AF65-F5344CB8AC3E}">
        <p14:creationId xmlns:p14="http://schemas.microsoft.com/office/powerpoint/2010/main" val="166783534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53">
          <p15:clr>
            <a:srgbClr val="FBAE40"/>
          </p15:clr>
        </p15:guide>
        <p15:guide id="3" orient="horz" pos="129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9411480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58" name="think-cell Folie" r:id="rId5" imgW="384" imgH="385" progId="TCLayout.ActiveDocument.1">
                  <p:embed/>
                </p:oleObj>
              </mc:Choice>
              <mc:Fallback>
                <p:oleObj name="think-cell Folie" r:id="rId5" imgW="384" imgH="385"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58812" y="1609726"/>
            <a:ext cx="10837863" cy="4843462"/>
          </a:xfrm>
          <a:prstGeom prst="rect">
            <a:avLst/>
          </a:prstGeom>
        </p:spPr>
        <p:txBody>
          <a:body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8" name="Datumsplatzhalter 7"/>
          <p:cNvSpPr>
            <a:spLocks noGrp="1"/>
          </p:cNvSpPr>
          <p:nvPr>
            <p:ph type="dt" sz="half" idx="14"/>
          </p:nvPr>
        </p:nvSpPr>
        <p:spPr/>
        <p:txBody>
          <a:bodyPr/>
          <a:lstStyle/>
          <a:p>
            <a:r>
              <a:rPr lang="de-DE" smtClean="0"/>
              <a:t>TKT - Work permits procedure via IDM - 14.12.2023 uid: 2KETKX</a:t>
            </a:r>
            <a:endParaRPr lang="de-DE" dirty="0"/>
          </a:p>
        </p:txBody>
      </p:sp>
      <p:sp>
        <p:nvSpPr>
          <p:cNvPr id="9" name="Fußzeilenplatzhalter 8"/>
          <p:cNvSpPr>
            <a:spLocks noGrp="1"/>
          </p:cNvSpPr>
          <p:nvPr>
            <p:ph type="ftr" sz="quarter" idx="15"/>
          </p:nvPr>
        </p:nvSpPr>
        <p:spPr/>
        <p:txBody>
          <a:bodyPr/>
          <a:lstStyle/>
          <a:p>
            <a:r>
              <a:rPr lang="de-DE" smtClean="0"/>
              <a:t>Max-Planck-Institut für Plasmaphysik</a:t>
            </a:r>
            <a:endParaRPr lang="de-DE" dirty="0"/>
          </a:p>
        </p:txBody>
      </p:sp>
      <p:sp>
        <p:nvSpPr>
          <p:cNvPr id="10" name="Foliennummernplatzhalter 9"/>
          <p:cNvSpPr>
            <a:spLocks noGrp="1"/>
          </p:cNvSpPr>
          <p:nvPr>
            <p:ph type="sldNum" sz="quarter" idx="16"/>
          </p:nvPr>
        </p:nvSpPr>
        <p:spPr/>
        <p:txBody>
          <a:bodyPr/>
          <a:lstStyle/>
          <a:p>
            <a:fld id="{ECE691D0-CC49-4FC7-9C4D-6112B0CB3A76}" type="slidenum">
              <a:rPr lang="de-DE" smtClean="0"/>
              <a:pPr/>
              <a:t>‹Nr.›</a:t>
            </a:fld>
            <a:endParaRPr lang="de-DE" dirty="0"/>
          </a:p>
        </p:txBody>
      </p:sp>
      <p:sp>
        <p:nvSpPr>
          <p:cNvPr id="12" name="Titel 1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107429706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und Tex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42501296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406"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5" name="Datumsplatzhalter 14"/>
          <p:cNvSpPr>
            <a:spLocks noGrp="1"/>
          </p:cNvSpPr>
          <p:nvPr>
            <p:ph type="dt" sz="half" idx="14"/>
          </p:nvPr>
        </p:nvSpPr>
        <p:spPr/>
        <p:txBody>
          <a:bodyPr/>
          <a:lstStyle/>
          <a:p>
            <a:r>
              <a:rPr lang="de-DE" smtClean="0"/>
              <a:t>TKT - Work permits procedure via IDM - 14.12.2023 uid: 2KETKX</a:t>
            </a:r>
            <a:endParaRPr lang="de-DE" dirty="0"/>
          </a:p>
        </p:txBody>
      </p:sp>
      <p:sp>
        <p:nvSpPr>
          <p:cNvPr id="16" name="Fußzeilenplatzhalter 15"/>
          <p:cNvSpPr>
            <a:spLocks noGrp="1"/>
          </p:cNvSpPr>
          <p:nvPr>
            <p:ph type="ftr" sz="quarter" idx="15"/>
          </p:nvPr>
        </p:nvSpPr>
        <p:spPr/>
        <p:txBody>
          <a:bodyPr/>
          <a:lstStyle/>
          <a:p>
            <a:r>
              <a:rPr lang="de-DE" smtClean="0"/>
              <a:t>Max-Planck-Institut für Plasmaphysik</a:t>
            </a:r>
            <a:endParaRPr lang="de-DE" dirty="0"/>
          </a:p>
        </p:txBody>
      </p:sp>
      <p:sp>
        <p:nvSpPr>
          <p:cNvPr id="17" name="Foliennummernplatzhalter 16"/>
          <p:cNvSpPr>
            <a:spLocks noGrp="1"/>
          </p:cNvSpPr>
          <p:nvPr>
            <p:ph type="sldNum" sz="quarter" idx="16"/>
          </p:nvPr>
        </p:nvSpPr>
        <p:spPr/>
        <p:txBody>
          <a:bodyPr/>
          <a:lstStyle/>
          <a:p>
            <a:fld id="{ECE691D0-CC49-4FC7-9C4D-6112B0CB3A76}" type="slidenum">
              <a:rPr lang="de-DE" smtClean="0"/>
              <a:pPr/>
              <a:t>‹Nr.›</a:t>
            </a:fld>
            <a:endParaRPr lang="de-DE" dirty="0"/>
          </a:p>
        </p:txBody>
      </p:sp>
      <p:sp>
        <p:nvSpPr>
          <p:cNvPr id="3" name="Textplatzhalter 2"/>
          <p:cNvSpPr>
            <a:spLocks noGrp="1"/>
          </p:cNvSpPr>
          <p:nvPr>
            <p:ph type="body" sz="quarter" idx="17"/>
          </p:nvPr>
        </p:nvSpPr>
        <p:spPr>
          <a:xfrm>
            <a:off x="658813" y="1609725"/>
            <a:ext cx="10514012" cy="4843463"/>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3958018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Felder (Text/Bi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434D6FFE-C346-403E-A982-395E5408109F}"/>
              </a:ext>
            </a:extLst>
          </p:cNvPr>
          <p:cNvGraphicFramePr>
            <a:graphicFrameLocks noChangeAspect="1"/>
          </p:cNvGraphicFramePr>
          <p:nvPr>
            <p:custDataLst>
              <p:tags r:id="rId2"/>
            </p:custDataLst>
            <p:extLst>
              <p:ext uri="{D42A27DB-BD31-4B8C-83A1-F6EECF244321}">
                <p14:modId xmlns:p14="http://schemas.microsoft.com/office/powerpoint/2010/main" val="11587792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179" name="think-cell Folie" r:id="rId5" imgW="384" imgH="385" progId="TCLayout.ActiveDocument.1">
                  <p:embed/>
                </p:oleObj>
              </mc:Choice>
              <mc:Fallback>
                <p:oleObj name="think-cell Folie" r:id="rId5" imgW="384" imgH="385"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8FC65B91-E784-4354-A701-802A4C59DD9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3" name="Content Placeholder 2"/>
          <p:cNvSpPr>
            <a:spLocks noGrp="1"/>
          </p:cNvSpPr>
          <p:nvPr>
            <p:ph sz="half" idx="1"/>
          </p:nvPr>
        </p:nvSpPr>
        <p:spPr>
          <a:xfrm>
            <a:off x="658812" y="1881188"/>
            <a:ext cx="5265737" cy="4572000"/>
          </a:xfrm>
          <a:prstGeom prst="rect">
            <a:avLst/>
          </a:prstGeom>
        </p:spPr>
        <p:txBody>
          <a:bodyPr/>
          <a:lstStyle>
            <a:lvl3pPr>
              <a:defRPr b="0">
                <a:solidFill>
                  <a:schemeClr val="tx1"/>
                </a:solidFill>
              </a:defRPr>
            </a:lvl3pPr>
            <a:lvl4pPr>
              <a:defRPr b="1">
                <a:solidFill>
                  <a:schemeClr val="tx2"/>
                </a:solidFill>
              </a:defRPr>
            </a:lvl4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296025" y="1881188"/>
            <a:ext cx="5200650" cy="4572000"/>
          </a:xfrm>
          <a:prstGeom prst="rect">
            <a:avLst/>
          </a:prstGeom>
        </p:spPr>
        <p:txBody>
          <a:bodyPr/>
          <a:lstStyle>
            <a:lvl3pPr>
              <a:defRPr b="0">
                <a:solidFill>
                  <a:schemeClr val="tx1"/>
                </a:solidFill>
              </a:defRPr>
            </a:lvl3pPr>
            <a:lvl4pPr>
              <a:defRPr b="1">
                <a:solidFill>
                  <a:schemeClr val="tx2"/>
                </a:solidFill>
              </a:defRPr>
            </a:lvl4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14" name="Titel 13"/>
          <p:cNvSpPr>
            <a:spLocks noGrp="1"/>
          </p:cNvSpPr>
          <p:nvPr>
            <p:ph type="title"/>
          </p:nvPr>
        </p:nvSpPr>
        <p:spPr/>
        <p:txBody>
          <a:bodyPr/>
          <a:lstStyle/>
          <a:p>
            <a:r>
              <a:rPr lang="de-DE" smtClean="0"/>
              <a:t>Titelmasterformat durch Klicken bearbeiten</a:t>
            </a:r>
            <a:endParaRPr lang="de-DE"/>
          </a:p>
        </p:txBody>
      </p:sp>
      <p:sp>
        <p:nvSpPr>
          <p:cNvPr id="12" name="Datumsplatzhalter 11"/>
          <p:cNvSpPr>
            <a:spLocks noGrp="1"/>
          </p:cNvSpPr>
          <p:nvPr>
            <p:ph type="dt" sz="half" idx="10"/>
          </p:nvPr>
        </p:nvSpPr>
        <p:spPr/>
        <p:txBody>
          <a:bodyPr/>
          <a:lstStyle/>
          <a:p>
            <a:r>
              <a:rPr lang="de-DE" smtClean="0"/>
              <a:t>TKT - Work permits procedure via IDM - 14.12.2023 uid: 2KETKX</a:t>
            </a:r>
            <a:endParaRPr lang="de-DE" dirty="0"/>
          </a:p>
        </p:txBody>
      </p:sp>
      <p:sp>
        <p:nvSpPr>
          <p:cNvPr id="13" name="Fußzeilenplatzhalter 12"/>
          <p:cNvSpPr>
            <a:spLocks noGrp="1"/>
          </p:cNvSpPr>
          <p:nvPr>
            <p:ph type="ftr" sz="quarter" idx="11"/>
          </p:nvPr>
        </p:nvSpPr>
        <p:spPr/>
        <p:txBody>
          <a:bodyPr/>
          <a:lstStyle/>
          <a:p>
            <a:r>
              <a:rPr lang="de-DE" smtClean="0"/>
              <a:t>Max-Planck-Institut für Plasmaphysik</a:t>
            </a:r>
            <a:endParaRPr lang="de-DE" dirty="0"/>
          </a:p>
        </p:txBody>
      </p:sp>
      <p:sp>
        <p:nvSpPr>
          <p:cNvPr id="15" name="Foliennummernplatzhalter 14"/>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40470266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nur Text ohne Titel)">
    <p:spTree>
      <p:nvGrpSpPr>
        <p:cNvPr id="1" name=""/>
        <p:cNvGrpSpPr/>
        <p:nvPr/>
      </p:nvGrpSpPr>
      <p:grpSpPr>
        <a:xfrm>
          <a:off x="0" y="0"/>
          <a:ext cx="0" cy="0"/>
          <a:chOff x="0" y="0"/>
          <a:chExt cx="0" cy="0"/>
        </a:xfrm>
      </p:grpSpPr>
      <p:sp>
        <p:nvSpPr>
          <p:cNvPr id="7" name="Inhaltsplatzhalter 6"/>
          <p:cNvSpPr>
            <a:spLocks noGrp="1"/>
          </p:cNvSpPr>
          <p:nvPr>
            <p:ph sz="quarter" idx="13" hasCustomPrompt="1"/>
          </p:nvPr>
        </p:nvSpPr>
        <p:spPr>
          <a:xfrm>
            <a:off x="658813" y="1233488"/>
            <a:ext cx="10837862" cy="5219699"/>
          </a:xfrm>
        </p:spPr>
        <p:txBody>
          <a:bodyPr/>
          <a:lstStyle>
            <a:lvl1pPr>
              <a:defRPr baseline="0"/>
            </a:lvl1pPr>
          </a:lstStyle>
          <a:p>
            <a:pPr lvl="0"/>
            <a:r>
              <a:rPr lang="de-DE" dirty="0"/>
              <a:t>Slide </a:t>
            </a:r>
            <a:r>
              <a:rPr lang="de-DE" dirty="0" err="1"/>
              <a:t>without</a:t>
            </a:r>
            <a:r>
              <a:rPr lang="de-DE" dirty="0"/>
              <a:t> title (</a:t>
            </a:r>
            <a:r>
              <a:rPr lang="de-DE" dirty="0" err="1"/>
              <a:t>exception</a:t>
            </a:r>
            <a:r>
              <a:rPr lang="de-DE" dirty="0"/>
              <a:t>)</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4"/>
          <p:cNvSpPr>
            <a:spLocks noGrp="1"/>
          </p:cNvSpPr>
          <p:nvPr>
            <p:ph type="dt" sz="half" idx="14"/>
          </p:nvPr>
        </p:nvSpPr>
        <p:spPr/>
        <p:txBody>
          <a:bodyPr/>
          <a:lstStyle/>
          <a:p>
            <a:r>
              <a:rPr lang="de-DE" smtClean="0"/>
              <a:t>TKT - Work permits procedure via IDM - 14.12.2023 uid: 2KETKX</a:t>
            </a:r>
            <a:endParaRPr lang="de-DE" dirty="0"/>
          </a:p>
        </p:txBody>
      </p:sp>
      <p:sp>
        <p:nvSpPr>
          <p:cNvPr id="6" name="Fußzeilenplatzhalter 5"/>
          <p:cNvSpPr>
            <a:spLocks noGrp="1"/>
          </p:cNvSpPr>
          <p:nvPr>
            <p:ph type="ftr" sz="quarter" idx="15"/>
          </p:nvPr>
        </p:nvSpPr>
        <p:spPr/>
        <p:txBody>
          <a:bodyPr/>
          <a:lstStyle/>
          <a:p>
            <a:r>
              <a:rPr lang="de-DE" smtClean="0"/>
              <a:t>Max-Planck-Institut für Plasmaphysik</a:t>
            </a:r>
            <a:endParaRPr lang="de-DE" dirty="0"/>
          </a:p>
        </p:txBody>
      </p:sp>
      <p:sp>
        <p:nvSpPr>
          <p:cNvPr id="8" name="Foliennummernplatzhalter 7"/>
          <p:cNvSpPr>
            <a:spLocks noGrp="1"/>
          </p:cNvSpPr>
          <p:nvPr>
            <p:ph type="sldNum" sz="quarter" idx="16"/>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824973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r>
              <a:rPr lang="de-DE" smtClean="0"/>
              <a:t>TKT - Work permits procedure via IDM - 14.12.2023 uid: 2KETKX</a:t>
            </a:r>
            <a:endParaRPr lang="de-DE" dirty="0"/>
          </a:p>
        </p:txBody>
      </p:sp>
      <p:sp>
        <p:nvSpPr>
          <p:cNvPr id="9" name="Fußzeilenplatzhalter 8"/>
          <p:cNvSpPr>
            <a:spLocks noGrp="1"/>
          </p:cNvSpPr>
          <p:nvPr>
            <p:ph type="ftr" sz="quarter" idx="11"/>
          </p:nvPr>
        </p:nvSpPr>
        <p:spPr/>
        <p:txBody>
          <a:bodyPr/>
          <a:lstStyle/>
          <a:p>
            <a:r>
              <a:rPr lang="de-DE" smtClean="0"/>
              <a:t>Max-Planck-Institut für Plasmaphysik</a:t>
            </a:r>
            <a:endParaRPr lang="de-DE" dirty="0"/>
          </a:p>
        </p:txBody>
      </p:sp>
      <p:sp>
        <p:nvSpPr>
          <p:cNvPr id="10" name="Foliennummernplatzhalter 9"/>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309067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emf"/><Relationship Id="rId2" Type="http://schemas.openxmlformats.org/officeDocument/2006/relationships/slideLayout" Target="../slideLayouts/slideLayout2.xml"/><Relationship Id="rId16" Type="http://schemas.openxmlformats.org/officeDocument/2006/relationships/tags" Target="../tags/tag2.xml"/><Relationship Id="rId20"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18" Type="http://schemas.openxmlformats.org/officeDocument/2006/relationships/oleObject" Target="../embeddings/oleObject1.bin"/><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2.emf"/><Relationship Id="rId2" Type="http://schemas.openxmlformats.org/officeDocument/2006/relationships/slideLayout" Target="../slideLayouts/slideLayout14.xml"/><Relationship Id="rId16" Type="http://schemas.openxmlformats.org/officeDocument/2006/relationships/tags" Target="../tags/tag16.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ags" Target="../tags/tag15.xml"/><Relationship Id="rId10" Type="http://schemas.openxmlformats.org/officeDocument/2006/relationships/slideLayout" Target="../slideLayouts/slideLayout22.xml"/><Relationship Id="rId19" Type="http://schemas.openxmlformats.org/officeDocument/2006/relationships/image" Target="../media/image1.emf"/><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vmlDrawing" Target="../drawings/vmlDrawing8.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1437325" y="195902"/>
            <a:ext cx="597849" cy="597849"/>
          </a:xfrm>
          <a:prstGeom prst="rect">
            <a:avLst/>
          </a:prstGeom>
        </p:spPr>
      </p:pic>
      <p:graphicFrame>
        <p:nvGraphicFramePr>
          <p:cNvPr id="6" name="Object 5" hidden="1">
            <a:extLst>
              <a:ext uri="{FF2B5EF4-FFF2-40B4-BE49-F238E27FC236}">
                <a16:creationId xmlns:a16="http://schemas.microsoft.com/office/drawing/2014/main" id="{E3FBFD33-14B0-4B26-8D25-D9E05002D480}"/>
              </a:ext>
            </a:extLst>
          </p:cNvPr>
          <p:cNvGraphicFramePr>
            <a:graphicFrameLocks noChangeAspect="1"/>
          </p:cNvGraphicFramePr>
          <p:nvPr>
            <p:custDataLst>
              <p:tags r:id="rId15"/>
            </p:custDataLst>
            <p:extLst>
              <p:ext uri="{D42A27DB-BD31-4B8C-83A1-F6EECF244321}">
                <p14:modId xmlns:p14="http://schemas.microsoft.com/office/powerpoint/2010/main" val="39495321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40" name="think-cell Folie" r:id="rId18" imgW="384" imgH="385" progId="TCLayout.ActiveDocument.1">
                  <p:embed/>
                </p:oleObj>
              </mc:Choice>
              <mc:Fallback>
                <p:oleObj name="think-cell Folie" r:id="rId18" imgW="384" imgH="385" progId="TCLayout.ActiveDocument.1">
                  <p:embed/>
                  <p:pic>
                    <p:nvPicPr>
                      <p:cNvPr id="0" name=""/>
                      <p:cNvPicPr/>
                      <p:nvPr/>
                    </p:nvPicPr>
                    <p:blipFill>
                      <a:blip r:embed="rId19"/>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8354E6-9E0E-44B9-83E8-1963A1EC88F1}"/>
              </a:ext>
            </a:extLst>
          </p:cNvPr>
          <p:cNvSpPr/>
          <p:nvPr>
            <p:custDataLst>
              <p:tags r:id="rId16"/>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de-DE" sz="2300" b="1" i="0" baseline="0" dirty="0">
              <a:latin typeface="Arial" panose="020B0604020202020204" pitchFamily="34" charset="0"/>
              <a:ea typeface="+mj-ea"/>
              <a:cs typeface="+mj-cs"/>
              <a:sym typeface="Arial" panose="020B0604020202020204" pitchFamily="34" charset="0"/>
            </a:endParaRPr>
          </a:p>
        </p:txBody>
      </p:sp>
      <p:sp>
        <p:nvSpPr>
          <p:cNvPr id="2" name="Title Placeholder 1"/>
          <p:cNvSpPr>
            <a:spLocks noGrp="1"/>
          </p:cNvSpPr>
          <p:nvPr>
            <p:ph type="title"/>
          </p:nvPr>
        </p:nvSpPr>
        <p:spPr>
          <a:xfrm>
            <a:off x="658813" y="441325"/>
            <a:ext cx="9612984" cy="782638"/>
          </a:xfrm>
          <a:prstGeom prst="rect">
            <a:avLst/>
          </a:prstGeom>
        </p:spPr>
        <p:txBody>
          <a:bodyPr vert="horz" lIns="0" tIns="0" rIns="0" bIns="0" rtlCol="0" anchor="t" anchorCtr="0">
            <a:noAutofit/>
          </a:bodyPr>
          <a:lstStyle/>
          <a:p>
            <a:r>
              <a:rPr lang="de-DE" dirty="0"/>
              <a:t>Headline Arial </a:t>
            </a:r>
            <a:r>
              <a:rPr lang="de-DE" dirty="0" err="1"/>
              <a:t>MPG_green_dark</a:t>
            </a:r>
            <a:r>
              <a:rPr lang="de-DE" dirty="0"/>
              <a:t>, 25 </a:t>
            </a:r>
            <a:r>
              <a:rPr lang="de-DE" dirty="0" err="1"/>
              <a:t>pt</a:t>
            </a:r>
            <a:r>
              <a:rPr lang="de-DE" dirty="0"/>
              <a:t>, ZAB 28 </a:t>
            </a:r>
            <a:r>
              <a:rPr lang="de-DE" dirty="0" err="1"/>
              <a:t>pt</a:t>
            </a:r>
            <a:r>
              <a:rPr lang="de-DE" dirty="0"/>
              <a:t/>
            </a:r>
            <a:br>
              <a:rPr lang="de-DE" dirty="0"/>
            </a:br>
            <a:endParaRPr lang="en-US" dirty="0"/>
          </a:p>
        </p:txBody>
      </p:sp>
      <p:sp>
        <p:nvSpPr>
          <p:cNvPr id="7" name="Textplatzhalter 6"/>
          <p:cNvSpPr>
            <a:spLocks noGrp="1"/>
          </p:cNvSpPr>
          <p:nvPr>
            <p:ph type="body" idx="1"/>
          </p:nvPr>
        </p:nvSpPr>
        <p:spPr>
          <a:xfrm>
            <a:off x="658813" y="1609725"/>
            <a:ext cx="10837861" cy="4843463"/>
          </a:xfrm>
          <a:prstGeom prst="rect">
            <a:avLst/>
          </a:prstGeom>
        </p:spPr>
        <p:txBody>
          <a:bodyPr vert="horz" lIns="0" tIns="45720" rIns="0" bIns="45720" rtlCol="0">
            <a:normAutofit/>
          </a:bodyPr>
          <a:lstStyle/>
          <a:p>
            <a:pPr marL="0" marR="0" lvl="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a:pPr>
            <a:r>
              <a:rPr lang="de-DE" dirty="0" smtClean="0"/>
              <a:t>Ebene 1: Fließtext</a:t>
            </a:r>
          </a:p>
          <a:p>
            <a:pPr lvl="1"/>
            <a:r>
              <a:rPr lang="de-DE" dirty="0" smtClean="0"/>
              <a:t>Ebene 2: </a:t>
            </a:r>
            <a:r>
              <a:rPr lang="de-DE" dirty="0"/>
              <a:t>Headlines</a:t>
            </a:r>
          </a:p>
          <a:p>
            <a:pPr lvl="2"/>
            <a:r>
              <a:rPr lang="de-DE" dirty="0" smtClean="0"/>
              <a:t>Ebene </a:t>
            </a:r>
            <a:r>
              <a:rPr lang="de-DE" dirty="0"/>
              <a:t>3: </a:t>
            </a:r>
            <a:r>
              <a:rPr lang="de-DE" dirty="0" smtClean="0"/>
              <a:t>Stichpunkte</a:t>
            </a:r>
            <a:endParaRPr lang="de-DE" dirty="0"/>
          </a:p>
          <a:p>
            <a:pPr lvl="3"/>
            <a:r>
              <a:rPr lang="de-DE" dirty="0"/>
              <a:t>Ebene 4: Stichpunkte hervorgehoben</a:t>
            </a:r>
          </a:p>
          <a:p>
            <a:pPr lvl="4"/>
            <a:r>
              <a:rPr lang="de-DE" dirty="0"/>
              <a:t>Ebene 5: Stichpunkte eingerückt</a:t>
            </a:r>
          </a:p>
          <a:p>
            <a:pPr lvl="5"/>
            <a:r>
              <a:rPr lang="de-DE" dirty="0"/>
              <a:t>Ebene 6: Stichpunkte weiter eingerückt</a:t>
            </a:r>
          </a:p>
          <a:p>
            <a:pPr lvl="6"/>
            <a:r>
              <a:rPr lang="de-DE" dirty="0"/>
              <a:t>Ebene 7: Zusatzinfo</a:t>
            </a:r>
          </a:p>
          <a:p>
            <a:pPr lvl="7"/>
            <a:r>
              <a:rPr lang="de-DE" dirty="0"/>
              <a:t>Ebene 8: Bildunterschrift</a:t>
            </a:r>
          </a:p>
        </p:txBody>
      </p:sp>
      <p:pic>
        <p:nvPicPr>
          <p:cNvPr id="8" name="Grafik 7"/>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10725151" y="251093"/>
            <a:ext cx="557209" cy="495297"/>
          </a:xfrm>
          <a:prstGeom prst="rect">
            <a:avLst/>
          </a:prstGeom>
        </p:spPr>
      </p:pic>
      <p:sp>
        <p:nvSpPr>
          <p:cNvPr id="3" name="Datumsplatzhalter 2"/>
          <p:cNvSpPr>
            <a:spLocks noGrp="1"/>
          </p:cNvSpPr>
          <p:nvPr>
            <p:ph type="dt" sz="half" idx="2"/>
          </p:nvPr>
        </p:nvSpPr>
        <p:spPr>
          <a:xfrm>
            <a:off x="4053455" y="6561600"/>
            <a:ext cx="7227319"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de-DE" smtClean="0"/>
              <a:t>TKT - Work permits procedure via IDM - 14.12.2023 uid: 2KETKX</a:t>
            </a:r>
            <a:endParaRPr lang="de-DE" dirty="0"/>
          </a:p>
        </p:txBody>
      </p:sp>
      <p:sp>
        <p:nvSpPr>
          <p:cNvPr id="9" name="Fußzeilenplatzhalter 8"/>
          <p:cNvSpPr>
            <a:spLocks noGrp="1"/>
          </p:cNvSpPr>
          <p:nvPr>
            <p:ph type="ftr" sz="quarter" idx="3"/>
          </p:nvPr>
        </p:nvSpPr>
        <p:spPr>
          <a:xfrm>
            <a:off x="658813" y="6561600"/>
            <a:ext cx="6115051" cy="144000"/>
          </a:xfrm>
          <a:prstGeom prst="rect">
            <a:avLst/>
          </a:prstGeom>
        </p:spPr>
        <p:txBody>
          <a:bodyPr vert="horz" wrap="none" lIns="0" tIns="0" rIns="0" bIns="0" rtlCol="0" anchor="b" anchorCtr="0"/>
          <a:lstStyle>
            <a:lvl1pPr algn="l">
              <a:defRPr lang="de-DE" sz="600" kern="600" cap="all" spc="90" baseline="0">
                <a:solidFill>
                  <a:schemeClr val="tx1">
                    <a:tint val="75000"/>
                  </a:schemeClr>
                </a:solidFill>
                <a:latin typeface="+mn-lt"/>
                <a:ea typeface="+mn-ea"/>
                <a:cs typeface="+mn-cs"/>
              </a:defRPr>
            </a:lvl1pPr>
          </a:lstStyle>
          <a:p>
            <a:r>
              <a:rPr lang="de-DE" smtClean="0"/>
              <a:t>Max-Planck-Institut für Plasmaphysik</a:t>
            </a:r>
            <a:endParaRPr lang="de-DE" dirty="0"/>
          </a:p>
        </p:txBody>
      </p:sp>
      <p:sp>
        <p:nvSpPr>
          <p:cNvPr id="10" name="Foliennummernplatzhalter 9"/>
          <p:cNvSpPr>
            <a:spLocks noGrp="1"/>
          </p:cNvSpPr>
          <p:nvPr>
            <p:ph type="sldNum" sz="quarter" idx="4"/>
          </p:nvPr>
        </p:nvSpPr>
        <p:spPr>
          <a:xfrm>
            <a:off x="11280774" y="6561601"/>
            <a:ext cx="217349"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120465908"/>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669" r:id="rId5"/>
    <p:sldLayoutId id="2147483726" r:id="rId6"/>
    <p:sldLayoutId id="2147483664" r:id="rId7"/>
    <p:sldLayoutId id="2147483696" r:id="rId8"/>
    <p:sldLayoutId id="2147483667" r:id="rId9"/>
    <p:sldLayoutId id="2147483700" r:id="rId10"/>
    <p:sldLayoutId id="2147483711" r:id="rId11"/>
    <p:sldLayoutId id="2147483701" r:id="rId12"/>
  </p:sldLayoutIdLst>
  <p:timing>
    <p:tnLst>
      <p:par>
        <p:cTn id="1" dur="indefinite" restart="never" nodeType="tmRoot"/>
      </p:par>
    </p:tnLst>
  </p:timing>
  <p:hf hdr="0"/>
  <p:txStyles>
    <p:title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p:titleStyle>
    <p:body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0" i="0" kern="600" spc="40" baseline="0" dirty="0" smtClean="0">
          <a:solidFill>
            <a:schemeClr val="tx1"/>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b="1" kern="600" spc="40" baseline="0">
          <a:solidFill>
            <a:schemeClr val="tx2"/>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777">
          <p15:clr>
            <a:srgbClr val="F26B43"/>
          </p15:clr>
        </p15:guide>
        <p15:guide id="4" orient="horz" pos="4065">
          <p15:clr>
            <a:srgbClr val="F26B43"/>
          </p15:clr>
        </p15:guide>
        <p15:guide id="6" orient="horz" pos="1014">
          <p15:clr>
            <a:srgbClr val="F26B43"/>
          </p15:clr>
        </p15:guide>
        <p15:guide id="7" orient="horz" pos="4133">
          <p15:clr>
            <a:srgbClr val="F26B43"/>
          </p15:clr>
        </p15:guide>
        <p15:guide id="8" orient="horz" pos="4224">
          <p15:clr>
            <a:srgbClr val="F26B43"/>
          </p15:clr>
        </p15:guide>
        <p15:guide id="11" orient="horz" pos="459">
          <p15:clr>
            <a:srgbClr val="F26B43"/>
          </p15:clr>
        </p15:guide>
        <p15:guide id="15" orient="horz" pos="142">
          <p15:clr>
            <a:srgbClr val="F26B43"/>
          </p15:clr>
        </p15:guide>
        <p15:guide id="16" orient="horz" pos="278">
          <p15:clr>
            <a:srgbClr val="F26B43"/>
          </p15:clr>
        </p15:guide>
        <p15:guide id="18" pos="7242">
          <p15:clr>
            <a:srgbClr val="F26B43"/>
          </p15:clr>
        </p15:guide>
        <p15:guide id="19" pos="415">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1437325" y="195902"/>
            <a:ext cx="597849" cy="597849"/>
          </a:xfrm>
          <a:prstGeom prst="rect">
            <a:avLst/>
          </a:prstGeom>
        </p:spPr>
      </p:pic>
      <p:graphicFrame>
        <p:nvGraphicFramePr>
          <p:cNvPr id="6" name="Object 5" hidden="1">
            <a:extLst>
              <a:ext uri="{FF2B5EF4-FFF2-40B4-BE49-F238E27FC236}">
                <a16:creationId xmlns:a16="http://schemas.microsoft.com/office/drawing/2014/main" id="{E3FBFD33-14B0-4B26-8D25-D9E05002D480}"/>
              </a:ext>
            </a:extLst>
          </p:cNvPr>
          <p:cNvGraphicFramePr>
            <a:graphicFrameLocks noChangeAspect="1"/>
          </p:cNvGraphicFramePr>
          <p:nvPr>
            <p:custDataLst>
              <p:tags r:id="rId15"/>
            </p:custDataLst>
            <p:extLst>
              <p:ext uri="{D42A27DB-BD31-4B8C-83A1-F6EECF244321}">
                <p14:modId xmlns:p14="http://schemas.microsoft.com/office/powerpoint/2010/main" val="14582368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592" name="think-cell Folie" r:id="rId18" imgW="384" imgH="385" progId="TCLayout.ActiveDocument.1">
                  <p:embed/>
                </p:oleObj>
              </mc:Choice>
              <mc:Fallback>
                <p:oleObj name="think-cell Folie" r:id="rId18" imgW="384" imgH="385" progId="TCLayout.ActiveDocument.1">
                  <p:embed/>
                  <p:pic>
                    <p:nvPicPr>
                      <p:cNvPr id="6" name="Object 5" hidden="1">
                        <a:extLst>
                          <a:ext uri="{FF2B5EF4-FFF2-40B4-BE49-F238E27FC236}">
                            <a16:creationId xmlns:a16="http://schemas.microsoft.com/office/drawing/2014/main" id="{E3FBFD33-14B0-4B26-8D25-D9E05002D480}"/>
                          </a:ext>
                        </a:extLst>
                      </p:cNvPr>
                      <p:cNvPicPr/>
                      <p:nvPr/>
                    </p:nvPicPr>
                    <p:blipFill>
                      <a:blip r:embed="rId19"/>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8354E6-9E0E-44B9-83E8-1963A1EC88F1}"/>
              </a:ext>
            </a:extLst>
          </p:cNvPr>
          <p:cNvSpPr/>
          <p:nvPr>
            <p:custDataLst>
              <p:tags r:id="rId16"/>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de-DE" sz="2300" b="1" i="0" baseline="0" dirty="0">
              <a:latin typeface="Arial" panose="020B0604020202020204" pitchFamily="34" charset="0"/>
              <a:ea typeface="+mj-ea"/>
              <a:cs typeface="+mj-cs"/>
              <a:sym typeface="Arial" panose="020B0604020202020204" pitchFamily="34" charset="0"/>
            </a:endParaRPr>
          </a:p>
        </p:txBody>
      </p:sp>
      <p:sp>
        <p:nvSpPr>
          <p:cNvPr id="2" name="Title Placeholder 1"/>
          <p:cNvSpPr>
            <a:spLocks noGrp="1"/>
          </p:cNvSpPr>
          <p:nvPr>
            <p:ph type="title"/>
          </p:nvPr>
        </p:nvSpPr>
        <p:spPr>
          <a:xfrm>
            <a:off x="658813" y="441325"/>
            <a:ext cx="9612984" cy="782638"/>
          </a:xfrm>
          <a:prstGeom prst="rect">
            <a:avLst/>
          </a:prstGeom>
        </p:spPr>
        <p:txBody>
          <a:bodyPr vert="horz" lIns="0" tIns="0" rIns="0" bIns="0" rtlCol="0" anchor="t" anchorCtr="0">
            <a:noAutofit/>
          </a:bodyPr>
          <a:lstStyle/>
          <a:p>
            <a:r>
              <a:rPr lang="de-DE" dirty="0"/>
              <a:t>Headline Arial </a:t>
            </a:r>
            <a:r>
              <a:rPr lang="de-DE" dirty="0" err="1"/>
              <a:t>MPG_green_dark</a:t>
            </a:r>
            <a:r>
              <a:rPr lang="de-DE" dirty="0"/>
              <a:t>, 25 </a:t>
            </a:r>
            <a:r>
              <a:rPr lang="de-DE" dirty="0" err="1"/>
              <a:t>pt</a:t>
            </a:r>
            <a:r>
              <a:rPr lang="de-DE" dirty="0"/>
              <a:t>, ZAB 28 </a:t>
            </a:r>
            <a:r>
              <a:rPr lang="de-DE" dirty="0" err="1"/>
              <a:t>pt</a:t>
            </a:r>
            <a:r>
              <a:rPr lang="de-DE" dirty="0"/>
              <a:t/>
            </a:r>
            <a:br>
              <a:rPr lang="de-DE" dirty="0"/>
            </a:br>
            <a:endParaRPr lang="en-US" dirty="0"/>
          </a:p>
        </p:txBody>
      </p:sp>
      <p:sp>
        <p:nvSpPr>
          <p:cNvPr id="7" name="Textplatzhalter 6"/>
          <p:cNvSpPr>
            <a:spLocks noGrp="1"/>
          </p:cNvSpPr>
          <p:nvPr>
            <p:ph type="body" idx="1"/>
          </p:nvPr>
        </p:nvSpPr>
        <p:spPr>
          <a:xfrm>
            <a:off x="658813" y="1609725"/>
            <a:ext cx="10837861" cy="4843463"/>
          </a:xfrm>
          <a:prstGeom prst="rect">
            <a:avLst/>
          </a:prstGeom>
        </p:spPr>
        <p:txBody>
          <a:bodyPr vert="horz" lIns="0" tIns="45720" rIns="0" bIns="45720" rtlCol="0">
            <a:normAutofit/>
          </a:bodyPr>
          <a:lstStyle/>
          <a:p>
            <a:pPr marL="0" marR="0" lvl="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a:pPr>
            <a:r>
              <a:rPr lang="de-DE" dirty="0" smtClean="0"/>
              <a:t>Ebene 1: Fließtext</a:t>
            </a:r>
          </a:p>
          <a:p>
            <a:pPr lvl="1"/>
            <a:r>
              <a:rPr lang="de-DE" dirty="0" smtClean="0"/>
              <a:t>Ebene 2: </a:t>
            </a:r>
            <a:r>
              <a:rPr lang="de-DE" dirty="0"/>
              <a:t>Headlines</a:t>
            </a:r>
          </a:p>
          <a:p>
            <a:pPr lvl="2"/>
            <a:r>
              <a:rPr lang="de-DE" dirty="0" smtClean="0"/>
              <a:t>Ebene </a:t>
            </a:r>
            <a:r>
              <a:rPr lang="de-DE" dirty="0"/>
              <a:t>3: </a:t>
            </a:r>
            <a:r>
              <a:rPr lang="de-DE" dirty="0" smtClean="0"/>
              <a:t>Stichpunkte</a:t>
            </a:r>
            <a:endParaRPr lang="de-DE" dirty="0"/>
          </a:p>
          <a:p>
            <a:pPr lvl="3"/>
            <a:r>
              <a:rPr lang="de-DE" dirty="0"/>
              <a:t>Ebene 4: Stichpunkte hervorgehoben</a:t>
            </a:r>
          </a:p>
          <a:p>
            <a:pPr lvl="4"/>
            <a:r>
              <a:rPr lang="de-DE" dirty="0"/>
              <a:t>Ebene 5: Stichpunkte eingerückt</a:t>
            </a:r>
          </a:p>
          <a:p>
            <a:pPr lvl="5"/>
            <a:r>
              <a:rPr lang="de-DE" dirty="0"/>
              <a:t>Ebene 6: Stichpunkte weiter eingerückt</a:t>
            </a:r>
          </a:p>
          <a:p>
            <a:pPr lvl="6"/>
            <a:r>
              <a:rPr lang="de-DE" dirty="0"/>
              <a:t>Ebene 7: Zusatzinfo</a:t>
            </a:r>
          </a:p>
          <a:p>
            <a:pPr lvl="7"/>
            <a:r>
              <a:rPr lang="de-DE" dirty="0"/>
              <a:t>Ebene 8: Bildunterschrift</a:t>
            </a:r>
          </a:p>
        </p:txBody>
      </p:sp>
      <p:sp>
        <p:nvSpPr>
          <p:cNvPr id="3" name="Datumsplatzhalter 2"/>
          <p:cNvSpPr>
            <a:spLocks noGrp="1"/>
          </p:cNvSpPr>
          <p:nvPr>
            <p:ph type="dt" sz="half" idx="2"/>
          </p:nvPr>
        </p:nvSpPr>
        <p:spPr>
          <a:xfrm>
            <a:off x="4053455" y="6561600"/>
            <a:ext cx="7227319"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de-DE" smtClean="0"/>
              <a:t>TKT - Work permits procedure via IDM - 14.12.2023 uid: 2KETKX</a:t>
            </a:r>
            <a:endParaRPr lang="de-DE" dirty="0"/>
          </a:p>
        </p:txBody>
      </p:sp>
      <p:sp>
        <p:nvSpPr>
          <p:cNvPr id="9" name="Fußzeilenplatzhalter 8"/>
          <p:cNvSpPr>
            <a:spLocks noGrp="1"/>
          </p:cNvSpPr>
          <p:nvPr>
            <p:ph type="ftr" sz="quarter" idx="3"/>
          </p:nvPr>
        </p:nvSpPr>
        <p:spPr>
          <a:xfrm>
            <a:off x="658813" y="6561600"/>
            <a:ext cx="6115051" cy="144000"/>
          </a:xfrm>
          <a:prstGeom prst="rect">
            <a:avLst/>
          </a:prstGeom>
        </p:spPr>
        <p:txBody>
          <a:bodyPr vert="horz" wrap="none" lIns="0" tIns="0" rIns="0" bIns="0" rtlCol="0" anchor="b" anchorCtr="0"/>
          <a:lstStyle>
            <a:lvl1pPr algn="l">
              <a:defRPr lang="de-DE" sz="600" kern="600" cap="all" spc="90" baseline="0">
                <a:solidFill>
                  <a:schemeClr val="tx1">
                    <a:tint val="75000"/>
                  </a:schemeClr>
                </a:solidFill>
                <a:latin typeface="+mn-lt"/>
                <a:ea typeface="+mn-ea"/>
                <a:cs typeface="+mn-cs"/>
              </a:defRPr>
            </a:lvl1pPr>
          </a:lstStyle>
          <a:p>
            <a:r>
              <a:rPr lang="de-DE" smtClean="0"/>
              <a:t>Max-Planck-Institut für Plasmaphysik</a:t>
            </a:r>
            <a:endParaRPr lang="de-DE" dirty="0"/>
          </a:p>
        </p:txBody>
      </p:sp>
      <p:sp>
        <p:nvSpPr>
          <p:cNvPr id="10" name="Foliennummernplatzhalter 9"/>
          <p:cNvSpPr>
            <a:spLocks noGrp="1"/>
          </p:cNvSpPr>
          <p:nvPr>
            <p:ph type="sldNum" sz="quarter" idx="4"/>
          </p:nvPr>
        </p:nvSpPr>
        <p:spPr>
          <a:xfrm>
            <a:off x="11280774" y="6561601"/>
            <a:ext cx="217349"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67738997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hf hdr="0"/>
  <p:txStyles>
    <p:title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p:titleStyle>
    <p:body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0" i="0" kern="600" spc="40" baseline="0" dirty="0" smtClean="0">
          <a:solidFill>
            <a:schemeClr val="tx1"/>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b="1" kern="600" spc="40" baseline="0">
          <a:solidFill>
            <a:schemeClr val="tx2"/>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777">
          <p15:clr>
            <a:srgbClr val="F26B43"/>
          </p15:clr>
        </p15:guide>
        <p15:guide id="4" orient="horz" pos="4065" userDrawn="1">
          <p15:clr>
            <a:srgbClr val="F26B43"/>
          </p15:clr>
        </p15:guide>
        <p15:guide id="6" orient="horz" pos="1014">
          <p15:clr>
            <a:srgbClr val="F26B43"/>
          </p15:clr>
        </p15:guide>
        <p15:guide id="7" orient="horz" pos="4133" userDrawn="1">
          <p15:clr>
            <a:srgbClr val="F26B43"/>
          </p15:clr>
        </p15:guide>
        <p15:guide id="8" orient="horz" pos="4224">
          <p15:clr>
            <a:srgbClr val="F26B43"/>
          </p15:clr>
        </p15:guide>
        <p15:guide id="11" orient="horz" pos="459">
          <p15:clr>
            <a:srgbClr val="F26B43"/>
          </p15:clr>
        </p15:guide>
        <p15:guide id="15" orient="horz" pos="142">
          <p15:clr>
            <a:srgbClr val="F26B43"/>
          </p15:clr>
        </p15:guide>
        <p15:guide id="16" orient="horz" pos="278">
          <p15:clr>
            <a:srgbClr val="F26B43"/>
          </p15:clr>
        </p15:guide>
        <p15:guide id="18" pos="7242">
          <p15:clr>
            <a:srgbClr val="F26B43"/>
          </p15:clr>
        </p15:guide>
        <p15:guide id="19" pos="415">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idm.ipp-hgw.mpg.de/?uid=2KJ6Q6"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tertitel 7"/>
          <p:cNvSpPr>
            <a:spLocks noGrp="1"/>
          </p:cNvSpPr>
          <p:nvPr>
            <p:ph type="subTitle" idx="1"/>
          </p:nvPr>
        </p:nvSpPr>
        <p:spPr/>
        <p:txBody>
          <a:bodyPr/>
          <a:lstStyle/>
          <a:p>
            <a:r>
              <a:rPr lang="en-GB" dirty="0" smtClean="0"/>
              <a:t>Erik Scharff/ Axel Winter/ Paul van Eeten</a:t>
            </a:r>
            <a:endParaRPr lang="en-GB" dirty="0"/>
          </a:p>
        </p:txBody>
      </p:sp>
      <p:sp>
        <p:nvSpPr>
          <p:cNvPr id="7" name="Titel 6"/>
          <p:cNvSpPr>
            <a:spLocks noGrp="1"/>
          </p:cNvSpPr>
          <p:nvPr>
            <p:ph type="title"/>
          </p:nvPr>
        </p:nvSpPr>
        <p:spPr/>
        <p:txBody>
          <a:bodyPr/>
          <a:lstStyle/>
          <a:p>
            <a:r>
              <a:rPr lang="de-DE" dirty="0" smtClean="0"/>
              <a:t>Erlaubnisscheine/ Work </a:t>
            </a:r>
            <a:r>
              <a:rPr lang="de-DE" dirty="0" err="1" smtClean="0"/>
              <a:t>permits</a:t>
            </a:r>
            <a:r>
              <a:rPr lang="de-DE" dirty="0"/>
              <a:t> (ES)</a:t>
            </a:r>
            <a:r>
              <a:rPr lang="de-DE" dirty="0" smtClean="0"/>
              <a:t/>
            </a:r>
            <a:br>
              <a:rPr lang="de-DE" dirty="0" smtClean="0"/>
            </a:br>
            <a:r>
              <a:rPr lang="en-GB" sz="2400" dirty="0"/>
              <a:t>p</a:t>
            </a:r>
            <a:r>
              <a:rPr lang="en-GB" sz="2400" dirty="0" smtClean="0"/>
              <a:t>rocedure via IDM</a:t>
            </a:r>
            <a:br>
              <a:rPr lang="en-GB" sz="2400" dirty="0" smtClean="0"/>
            </a:br>
            <a:r>
              <a:rPr lang="en-GB" sz="2400" dirty="0"/>
              <a:t/>
            </a:r>
            <a:br>
              <a:rPr lang="en-GB" sz="2400" dirty="0"/>
            </a:br>
            <a:r>
              <a:rPr lang="en-GB" sz="2400" dirty="0" smtClean="0"/>
              <a:t>TKT 14.12.2023</a:t>
            </a:r>
            <a:br>
              <a:rPr lang="en-GB" sz="2400" dirty="0" smtClean="0"/>
            </a:br>
            <a:r>
              <a:rPr lang="en-GB" sz="2400" dirty="0" smtClean="0"/>
              <a:t/>
            </a:r>
            <a:br>
              <a:rPr lang="en-GB" sz="2400" dirty="0" smtClean="0"/>
            </a:br>
            <a:r>
              <a:rPr lang="en-GB" sz="2400" dirty="0" err="1" smtClean="0"/>
              <a:t>uid</a:t>
            </a:r>
            <a:r>
              <a:rPr lang="en-GB" sz="2400" dirty="0"/>
              <a:t>: 2KETKX</a:t>
            </a:r>
            <a:endParaRPr lang="en-GB" dirty="0"/>
          </a:p>
        </p:txBody>
      </p:sp>
      <p:sp>
        <p:nvSpPr>
          <p:cNvPr id="3" name="Datumsplatzhalter 2"/>
          <p:cNvSpPr>
            <a:spLocks noGrp="1"/>
          </p:cNvSpPr>
          <p:nvPr>
            <p:ph type="dt" sz="half" idx="10"/>
          </p:nvPr>
        </p:nvSpPr>
        <p:spPr/>
        <p:txBody>
          <a:bodyPr/>
          <a:lstStyle/>
          <a:p>
            <a:r>
              <a:rPr lang="de-DE" smtClean="0"/>
              <a:t>TKT - Work permits procedure via IDM - 14.12.2023 uid: 2KETKX</a:t>
            </a:r>
            <a:endParaRPr lang="de-DE" dirty="0"/>
          </a:p>
        </p:txBody>
      </p:sp>
      <p:sp>
        <p:nvSpPr>
          <p:cNvPr id="2" name="Fußzeilenplatzhalter 1"/>
          <p:cNvSpPr>
            <a:spLocks noGrp="1"/>
          </p:cNvSpPr>
          <p:nvPr>
            <p:ph type="ftr" sz="quarter" idx="11"/>
          </p:nvPr>
        </p:nvSpPr>
        <p:spPr/>
        <p:txBody>
          <a:bodyPr/>
          <a:lstStyle/>
          <a:p>
            <a:r>
              <a:rPr lang="de-DE" smtClean="0"/>
              <a:t>Max-Planck-Institut für Plasmaphysik</a:t>
            </a:r>
            <a:endParaRPr lang="de-DE" dirty="0"/>
          </a:p>
        </p:txBody>
      </p:sp>
      <p:sp>
        <p:nvSpPr>
          <p:cNvPr id="4" name="Foliennummernplatzhalter 3"/>
          <p:cNvSpPr>
            <a:spLocks noGrp="1"/>
          </p:cNvSpPr>
          <p:nvPr>
            <p:ph type="sldNum" sz="quarter" idx="12"/>
          </p:nvPr>
        </p:nvSpPr>
        <p:spPr/>
        <p:txBody>
          <a:bodyPr/>
          <a:lstStyle/>
          <a:p>
            <a:fld id="{3B1A4699-952B-42DA-8DC4-38A59B49610C}" type="slidenum">
              <a:rPr lang="de-DE" smtClean="0"/>
              <a:pPr/>
              <a:t>1</a:t>
            </a:fld>
            <a:endParaRPr lang="de-DE" dirty="0"/>
          </a:p>
        </p:txBody>
      </p:sp>
    </p:spTree>
    <p:extLst>
      <p:ext uri="{BB962C8B-B14F-4D97-AF65-F5344CB8AC3E}">
        <p14:creationId xmlns:p14="http://schemas.microsoft.com/office/powerpoint/2010/main" val="884112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haltsplatzhalter 7"/>
          <p:cNvSpPr>
            <a:spLocks noGrp="1"/>
          </p:cNvSpPr>
          <p:nvPr>
            <p:ph sz="quarter" idx="13"/>
          </p:nvPr>
        </p:nvSpPr>
        <p:spPr/>
        <p:txBody>
          <a:bodyPr>
            <a:normAutofit fontScale="92500" lnSpcReduction="10000"/>
          </a:bodyPr>
          <a:lstStyle/>
          <a:p>
            <a:pPr lvl="1"/>
            <a:r>
              <a:rPr lang="en-GB" dirty="0" smtClean="0"/>
              <a:t>Overview</a:t>
            </a:r>
          </a:p>
          <a:p>
            <a:pPr lvl="4"/>
            <a:r>
              <a:rPr lang="en-US" dirty="0"/>
              <a:t>Permission must be obtained for all work that </a:t>
            </a:r>
            <a:r>
              <a:rPr lang="en-US" dirty="0" smtClean="0"/>
              <a:t>may create </a:t>
            </a:r>
            <a:r>
              <a:rPr lang="en-US" dirty="0"/>
              <a:t>hazards in the radiation protection area. In particular, this includes all work </a:t>
            </a:r>
            <a:r>
              <a:rPr lang="en-US" dirty="0" smtClean="0"/>
              <a:t>(also </a:t>
            </a:r>
            <a:r>
              <a:rPr lang="en-US" dirty="0"/>
              <a:t>work outside the radiation protection area if it has an impact on it) on system components in operation, media supplies, IT systems and the general changing of operating states of </a:t>
            </a:r>
            <a:r>
              <a:rPr lang="en-US" dirty="0" smtClean="0"/>
              <a:t>components</a:t>
            </a:r>
          </a:p>
          <a:p>
            <a:pPr lvl="4"/>
            <a:r>
              <a:rPr lang="en-US" dirty="0" smtClean="0"/>
              <a:t>An </a:t>
            </a:r>
            <a:r>
              <a:rPr lang="en-US" dirty="0"/>
              <a:t>exception is work in accordance with CAT (Commissioning Assurance Template), where the corresponding risk assessments and permits for the (next) work steps are part of the CAT </a:t>
            </a:r>
            <a:r>
              <a:rPr lang="en-US" dirty="0" smtClean="0"/>
              <a:t>itself and the commissioning plan</a:t>
            </a:r>
          </a:p>
          <a:p>
            <a:pPr lvl="4"/>
            <a:r>
              <a:rPr lang="en-US" dirty="0"/>
              <a:t>Paper-based process replaced by electronic process </a:t>
            </a:r>
            <a:r>
              <a:rPr lang="en-US" dirty="0" smtClean="0"/>
              <a:t>via IDM</a:t>
            </a:r>
          </a:p>
          <a:p>
            <a:pPr lvl="4"/>
            <a:r>
              <a:rPr lang="en-US" dirty="0"/>
              <a:t>The application and review process is similar to the established </a:t>
            </a:r>
            <a:endParaRPr lang="en-US" dirty="0" smtClean="0"/>
          </a:p>
          <a:p>
            <a:pPr lvl="4"/>
            <a:r>
              <a:rPr lang="en-US" dirty="0"/>
              <a:t>Weekly overviews of approved </a:t>
            </a:r>
            <a:r>
              <a:rPr lang="en-US" dirty="0" smtClean="0"/>
              <a:t>ES are </a:t>
            </a:r>
            <a:r>
              <a:rPr lang="en-US" dirty="0"/>
              <a:t>no longer distributed by email. The dashboard in the IDM displays filterable </a:t>
            </a:r>
            <a:r>
              <a:rPr lang="en-US" dirty="0" smtClean="0"/>
              <a:t>overviews (</a:t>
            </a:r>
            <a:r>
              <a:rPr lang="en-US" dirty="0"/>
              <a:t>by default, the next 14 days are </a:t>
            </a:r>
            <a:r>
              <a:rPr lang="en-US" dirty="0" smtClean="0"/>
              <a:t>displayed</a:t>
            </a:r>
            <a:r>
              <a:rPr lang="en-US" dirty="0"/>
              <a:t>)</a:t>
            </a:r>
            <a:r>
              <a:rPr lang="en-US" dirty="0" smtClean="0"/>
              <a:t> </a:t>
            </a:r>
          </a:p>
          <a:p>
            <a:pPr lvl="4"/>
            <a:r>
              <a:rPr lang="en-US" dirty="0"/>
              <a:t>Process goes live </a:t>
            </a:r>
            <a:r>
              <a:rPr lang="en-US" dirty="0" smtClean="0"/>
              <a:t>calendar week 51/2023; </a:t>
            </a:r>
            <a:r>
              <a:rPr lang="en-US" dirty="0"/>
              <a:t>Starting in 2024, all </a:t>
            </a:r>
            <a:r>
              <a:rPr lang="en-US" dirty="0" smtClean="0"/>
              <a:t>work </a:t>
            </a:r>
            <a:r>
              <a:rPr lang="en-US" dirty="0"/>
              <a:t>will be requested through IDM </a:t>
            </a:r>
            <a:r>
              <a:rPr lang="en-US" dirty="0" smtClean="0"/>
              <a:t>only</a:t>
            </a:r>
          </a:p>
          <a:p>
            <a:pPr lvl="4"/>
            <a:r>
              <a:rPr lang="en-GB" dirty="0" smtClean="0"/>
              <a:t>VA see: </a:t>
            </a:r>
            <a:r>
              <a:rPr lang="en-GB" dirty="0">
                <a:hlinkClick r:id="rId3"/>
              </a:rPr>
              <a:t>2KJ6Q6</a:t>
            </a:r>
            <a:endParaRPr lang="en-GB" dirty="0"/>
          </a:p>
          <a:p>
            <a:pPr lvl="4"/>
            <a:endParaRPr lang="en-GB" dirty="0" smtClean="0"/>
          </a:p>
          <a:p>
            <a:pPr lvl="4"/>
            <a:endParaRPr lang="en-GB" dirty="0" smtClean="0"/>
          </a:p>
          <a:p>
            <a:pPr lvl="4"/>
            <a:endParaRPr lang="en-GB" dirty="0" smtClean="0"/>
          </a:p>
          <a:p>
            <a:pPr lvl="7"/>
            <a:endParaRPr lang="en-GB" dirty="0" smtClean="0"/>
          </a:p>
        </p:txBody>
      </p:sp>
      <p:sp>
        <p:nvSpPr>
          <p:cNvPr id="4" name="Datumsplatzhalter 3"/>
          <p:cNvSpPr>
            <a:spLocks noGrp="1"/>
          </p:cNvSpPr>
          <p:nvPr>
            <p:ph type="dt" sz="half" idx="14"/>
          </p:nvPr>
        </p:nvSpPr>
        <p:spPr/>
        <p:txBody>
          <a:bodyPr/>
          <a:lstStyle/>
          <a:p>
            <a:r>
              <a:rPr lang="de-DE" smtClean="0"/>
              <a:t>TKT - Work permits procedure via IDM - 14.12.2023 uid: 2KETKX</a:t>
            </a:r>
            <a:endParaRPr lang="de-DE" dirty="0"/>
          </a:p>
        </p:txBody>
      </p:sp>
      <p:sp>
        <p:nvSpPr>
          <p:cNvPr id="5" name="Fußzeilenplatzhalter 4"/>
          <p:cNvSpPr>
            <a:spLocks noGrp="1"/>
          </p:cNvSpPr>
          <p:nvPr>
            <p:ph type="ftr" sz="quarter" idx="15"/>
          </p:nvPr>
        </p:nvSpPr>
        <p:spPr/>
        <p:txBody>
          <a:bodyPr/>
          <a:lstStyle/>
          <a:p>
            <a:r>
              <a:rPr lang="de-DE" smtClean="0"/>
              <a:t>Max-Planck-Institut für Plasmaphysik</a:t>
            </a:r>
            <a:endParaRPr lang="de-DE" dirty="0"/>
          </a:p>
        </p:txBody>
      </p:sp>
      <p:sp>
        <p:nvSpPr>
          <p:cNvPr id="6" name="Foliennummernplatzhalter 5"/>
          <p:cNvSpPr>
            <a:spLocks noGrp="1"/>
          </p:cNvSpPr>
          <p:nvPr>
            <p:ph type="sldNum" sz="quarter" idx="16"/>
          </p:nvPr>
        </p:nvSpPr>
        <p:spPr/>
        <p:txBody>
          <a:bodyPr/>
          <a:lstStyle/>
          <a:p>
            <a:fld id="{3B1A4699-952B-42DA-8DC4-38A59B49610C}" type="slidenum">
              <a:rPr lang="de-DE" smtClean="0"/>
              <a:pPr/>
              <a:t>2</a:t>
            </a:fld>
            <a:endParaRPr lang="de-DE" dirty="0"/>
          </a:p>
        </p:txBody>
      </p:sp>
      <p:sp>
        <p:nvSpPr>
          <p:cNvPr id="7" name="Titel 6"/>
          <p:cNvSpPr>
            <a:spLocks noGrp="1"/>
          </p:cNvSpPr>
          <p:nvPr>
            <p:ph type="title"/>
          </p:nvPr>
        </p:nvSpPr>
        <p:spPr/>
        <p:txBody>
          <a:bodyPr/>
          <a:lstStyle/>
          <a:p>
            <a:r>
              <a:rPr lang="de-DE" dirty="0" smtClean="0"/>
              <a:t>Erlaubnisscheine/ Work </a:t>
            </a:r>
            <a:r>
              <a:rPr lang="de-DE" dirty="0" err="1"/>
              <a:t>permits</a:t>
            </a:r>
            <a:r>
              <a:rPr lang="en-GB" dirty="0" smtClean="0"/>
              <a:t> procedure via IDM</a:t>
            </a:r>
            <a:endParaRPr lang="en-GB" dirty="0"/>
          </a:p>
        </p:txBody>
      </p:sp>
    </p:spTree>
    <p:extLst>
      <p:ext uri="{BB962C8B-B14F-4D97-AF65-F5344CB8AC3E}">
        <p14:creationId xmlns:p14="http://schemas.microsoft.com/office/powerpoint/2010/main" val="2276487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haltsplatzhalter 7"/>
          <p:cNvSpPr>
            <a:spLocks noGrp="1"/>
          </p:cNvSpPr>
          <p:nvPr>
            <p:ph sz="quarter" idx="13"/>
          </p:nvPr>
        </p:nvSpPr>
        <p:spPr/>
        <p:txBody>
          <a:bodyPr>
            <a:normAutofit/>
          </a:bodyPr>
          <a:lstStyle/>
          <a:p>
            <a:pPr lvl="1"/>
            <a:r>
              <a:rPr lang="en-GB" dirty="0" smtClean="0"/>
              <a:t>IDM-procedure</a:t>
            </a:r>
          </a:p>
          <a:p>
            <a:pPr lvl="4"/>
            <a:r>
              <a:rPr lang="en-US" dirty="0"/>
              <a:t>Application via IDM → "Work permits" folder → "Add Work Permit" </a:t>
            </a:r>
            <a:r>
              <a:rPr lang="en-US" dirty="0" smtClean="0"/>
              <a:t>button</a:t>
            </a:r>
          </a:p>
          <a:p>
            <a:pPr lvl="4"/>
            <a:r>
              <a:rPr lang="en-US" dirty="0"/>
              <a:t>The </a:t>
            </a:r>
            <a:r>
              <a:rPr lang="en-US" dirty="0" smtClean="0"/>
              <a:t>submitter </a:t>
            </a:r>
            <a:r>
              <a:rPr lang="en-US" dirty="0"/>
              <a:t>completes the following fields on the form: Title, Description, Affected </a:t>
            </a:r>
            <a:r>
              <a:rPr lang="en-US" dirty="0" smtClean="0"/>
              <a:t>KKS</a:t>
            </a:r>
            <a:r>
              <a:rPr lang="en-US" dirty="0"/>
              <a:t>, </a:t>
            </a:r>
            <a:r>
              <a:rPr lang="en-US" dirty="0" smtClean="0"/>
              <a:t>Plants, </a:t>
            </a:r>
            <a:r>
              <a:rPr lang="en-US" dirty="0" err="1" smtClean="0"/>
              <a:t>Worplace</a:t>
            </a:r>
            <a:r>
              <a:rPr lang="en-US" dirty="0" smtClean="0"/>
              <a:t>, Work begin and end, Types </a:t>
            </a:r>
            <a:r>
              <a:rPr lang="en-US" dirty="0"/>
              <a:t>of Work, Affected </a:t>
            </a:r>
            <a:r>
              <a:rPr lang="en-US" dirty="0" smtClean="0"/>
              <a:t>Component</a:t>
            </a:r>
            <a:r>
              <a:rPr lang="en-US" dirty="0"/>
              <a:t>, Potential dangers for personnel or other </a:t>
            </a:r>
            <a:r>
              <a:rPr lang="en-US" dirty="0" smtClean="0"/>
              <a:t>components</a:t>
            </a:r>
          </a:p>
          <a:p>
            <a:pPr lvl="4"/>
            <a:r>
              <a:rPr lang="en-GB" dirty="0"/>
              <a:t>The submitter completes application with </a:t>
            </a:r>
            <a:r>
              <a:rPr lang="en-GB" dirty="0" smtClean="0"/>
              <a:t>“Sign”</a:t>
            </a:r>
          </a:p>
          <a:p>
            <a:pPr lvl="4"/>
            <a:r>
              <a:rPr lang="en-US" dirty="0"/>
              <a:t>Shift Supervisor (SL) and E5-Dev/DO have </a:t>
            </a:r>
            <a:r>
              <a:rPr lang="en-US" dirty="0" smtClean="0"/>
              <a:t>administrative right </a:t>
            </a:r>
            <a:r>
              <a:rPr lang="en-US" dirty="0"/>
              <a:t>to change </a:t>
            </a:r>
            <a:r>
              <a:rPr lang="en-US" dirty="0" smtClean="0"/>
              <a:t>application</a:t>
            </a:r>
          </a:p>
          <a:p>
            <a:pPr lvl="4"/>
            <a:r>
              <a:rPr lang="en-US" dirty="0" smtClean="0"/>
              <a:t>Meeting </a:t>
            </a:r>
            <a:r>
              <a:rPr lang="en-US" dirty="0"/>
              <a:t>with SL Thu 13:00 in room 6.2-001 remains; </a:t>
            </a:r>
            <a:r>
              <a:rPr lang="en-US" dirty="0" smtClean="0"/>
              <a:t>all submitters of new ES must attend</a:t>
            </a:r>
          </a:p>
          <a:p>
            <a:pPr lvl="4"/>
            <a:r>
              <a:rPr lang="en-US" dirty="0"/>
              <a:t>Bundled review cycle of all submitted applications (application lead time min. </a:t>
            </a:r>
            <a:r>
              <a:rPr lang="en-US" dirty="0" smtClean="0"/>
              <a:t>one week)</a:t>
            </a:r>
          </a:p>
          <a:p>
            <a:pPr lvl="4"/>
            <a:r>
              <a:rPr lang="en-US" dirty="0" smtClean="0"/>
              <a:t>Submitter </a:t>
            </a:r>
            <a:r>
              <a:rPr lang="en-US" dirty="0"/>
              <a:t>receives notification of acceptance or rejection of work via </a:t>
            </a:r>
            <a:r>
              <a:rPr lang="en-US" dirty="0" smtClean="0"/>
              <a:t>mail</a:t>
            </a:r>
          </a:p>
          <a:p>
            <a:pPr lvl="4"/>
            <a:r>
              <a:rPr lang="en-US" dirty="0" smtClean="0"/>
              <a:t>Submitter </a:t>
            </a:r>
            <a:r>
              <a:rPr lang="en-US" dirty="0"/>
              <a:t>must confirm completion of work via IDM</a:t>
            </a:r>
            <a:endParaRPr lang="en-GB" dirty="0" smtClean="0"/>
          </a:p>
          <a:p>
            <a:pPr lvl="7"/>
            <a:endParaRPr lang="en-GB" dirty="0" smtClean="0"/>
          </a:p>
        </p:txBody>
      </p:sp>
      <p:sp>
        <p:nvSpPr>
          <p:cNvPr id="4" name="Datumsplatzhalter 3"/>
          <p:cNvSpPr>
            <a:spLocks noGrp="1"/>
          </p:cNvSpPr>
          <p:nvPr>
            <p:ph type="dt" sz="half" idx="14"/>
          </p:nvPr>
        </p:nvSpPr>
        <p:spPr/>
        <p:txBody>
          <a:bodyPr/>
          <a:lstStyle/>
          <a:p>
            <a:r>
              <a:rPr lang="de-DE" smtClean="0"/>
              <a:t>TKT - Work permits procedure via IDM - 14.12.2023 uid: 2KETKX</a:t>
            </a:r>
            <a:endParaRPr lang="de-DE" dirty="0"/>
          </a:p>
        </p:txBody>
      </p:sp>
      <p:sp>
        <p:nvSpPr>
          <p:cNvPr id="5" name="Fußzeilenplatzhalter 4"/>
          <p:cNvSpPr>
            <a:spLocks noGrp="1"/>
          </p:cNvSpPr>
          <p:nvPr>
            <p:ph type="ftr" sz="quarter" idx="15"/>
          </p:nvPr>
        </p:nvSpPr>
        <p:spPr/>
        <p:txBody>
          <a:bodyPr/>
          <a:lstStyle/>
          <a:p>
            <a:r>
              <a:rPr lang="de-DE" smtClean="0"/>
              <a:t>Max-Planck-Institut für Plasmaphysik</a:t>
            </a:r>
            <a:endParaRPr lang="de-DE" dirty="0"/>
          </a:p>
        </p:txBody>
      </p:sp>
      <p:sp>
        <p:nvSpPr>
          <p:cNvPr id="6" name="Foliennummernplatzhalter 5"/>
          <p:cNvSpPr>
            <a:spLocks noGrp="1"/>
          </p:cNvSpPr>
          <p:nvPr>
            <p:ph type="sldNum" sz="quarter" idx="16"/>
          </p:nvPr>
        </p:nvSpPr>
        <p:spPr/>
        <p:txBody>
          <a:bodyPr/>
          <a:lstStyle/>
          <a:p>
            <a:fld id="{3B1A4699-952B-42DA-8DC4-38A59B49610C}" type="slidenum">
              <a:rPr lang="de-DE" smtClean="0"/>
              <a:pPr/>
              <a:t>3</a:t>
            </a:fld>
            <a:endParaRPr lang="de-DE" dirty="0"/>
          </a:p>
        </p:txBody>
      </p:sp>
      <p:sp>
        <p:nvSpPr>
          <p:cNvPr id="7" name="Titel 6"/>
          <p:cNvSpPr>
            <a:spLocks noGrp="1"/>
          </p:cNvSpPr>
          <p:nvPr>
            <p:ph type="title"/>
          </p:nvPr>
        </p:nvSpPr>
        <p:spPr/>
        <p:txBody>
          <a:bodyPr/>
          <a:lstStyle/>
          <a:p>
            <a:r>
              <a:rPr lang="de-DE" dirty="0"/>
              <a:t>Erlaubnisscheine/ </a:t>
            </a:r>
            <a:r>
              <a:rPr lang="de-DE" dirty="0" smtClean="0"/>
              <a:t>Work </a:t>
            </a:r>
            <a:r>
              <a:rPr lang="de-DE" dirty="0" err="1"/>
              <a:t>permits</a:t>
            </a:r>
            <a:r>
              <a:rPr lang="en-GB" dirty="0"/>
              <a:t> procedure </a:t>
            </a:r>
            <a:r>
              <a:rPr lang="en-GB" dirty="0" smtClean="0"/>
              <a:t>via </a:t>
            </a:r>
            <a:r>
              <a:rPr lang="en-GB" dirty="0"/>
              <a:t>IDM</a:t>
            </a:r>
          </a:p>
        </p:txBody>
      </p:sp>
    </p:spTree>
    <p:extLst>
      <p:ext uri="{BB962C8B-B14F-4D97-AF65-F5344CB8AC3E}">
        <p14:creationId xmlns:p14="http://schemas.microsoft.com/office/powerpoint/2010/main" val="3362745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lOwljrLqbAKeirqT9tDIj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lOwljrLqbAKeirqT9tDIj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Pvw6CLxiq3S5Do27j6Qo1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Pvw6CLxiq3S5Do27j6Qo1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W7-X">
  <a:themeElements>
    <a:clrScheme name="MPG Color Scheme">
      <a:dk1>
        <a:srgbClr val="000000"/>
      </a:dk1>
      <a:lt1>
        <a:srgbClr val="FFFFFF"/>
      </a:lt1>
      <a:dk2>
        <a:srgbClr val="005555"/>
      </a:dk2>
      <a:lt2>
        <a:srgbClr val="C6D325"/>
      </a:lt2>
      <a:accent1>
        <a:srgbClr val="006C66"/>
      </a:accent1>
      <a:accent2>
        <a:srgbClr val="C6D325"/>
      </a:accent2>
      <a:accent3>
        <a:srgbClr val="29485D"/>
      </a:accent3>
      <a:accent4>
        <a:srgbClr val="00B1EA"/>
      </a:accent4>
      <a:accent5>
        <a:srgbClr val="EF7C00"/>
      </a:accent5>
      <a:accent6>
        <a:srgbClr val="EEEEEE"/>
      </a:accent6>
      <a:hlink>
        <a:srgbClr val="005555"/>
      </a:hlink>
      <a:folHlink>
        <a:srgbClr val="A7A7A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19050" cmpd="sng">
          <a:noFill/>
          <a:prstDash val="dash"/>
          <a:tailEnd type="triangle" w="lg" len="med"/>
        </a:ln>
      </a:spPr>
      <a:bodyPr wrap="square" lIns="144000" tIns="108000" rIns="144000" bIns="144000" rtlCol="0" anchor="t" anchorCtr="0"/>
      <a:lstStyle>
        <a:defPPr algn="l">
          <a:spcBef>
            <a:spcPts val="1150"/>
          </a:spcBef>
          <a:buClr>
            <a:srgbClr val="116656"/>
          </a:buClr>
          <a:buSzPct val="120000"/>
          <a:defRPr sz="1300" b="1" dirty="0" smtClean="0">
            <a:solidFill>
              <a:schemeClr val="bg1"/>
            </a:solidFill>
          </a:defRPr>
        </a:defPPr>
      </a:lstStyle>
      <a:style>
        <a:lnRef idx="1">
          <a:schemeClr val="accent1"/>
        </a:lnRef>
        <a:fillRef idx="0">
          <a:schemeClr val="accent1"/>
        </a:fillRef>
        <a:effectRef idx="0">
          <a:schemeClr val="accent1"/>
        </a:effectRef>
        <a:fontRef idx="minor">
          <a:schemeClr val="tx1"/>
        </a:fontRef>
      </a:style>
    </a:spDef>
    <a:lnDef>
      <a:spPr>
        <a:ln w="19050" cmpd="sng">
          <a:prstDash val="dash"/>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spAutoFit/>
      </a:bodyPr>
      <a:lstStyle>
        <a:defPPr marL="180000" indent="-180000" algn="l">
          <a:lnSpc>
            <a:spcPts val="2300"/>
          </a:lnSpc>
          <a:spcBef>
            <a:spcPts val="1150"/>
          </a:spcBef>
          <a:buFont typeface="Arial" panose="020B0604020202020204" pitchFamily="34" charset="0"/>
          <a:buChar char="•"/>
          <a:defRPr sz="1600" dirty="0" err="1" smtClean="0"/>
        </a:defPPr>
      </a:lstStyle>
    </a:txDef>
  </a:objectDefaults>
  <a:extraClrSchemeLst/>
  <a:custClrLst>
    <a:custClr name="MPG_green_dark">
      <a:srgbClr val="005555"/>
    </a:custClr>
    <a:custClr name="MPG_green_light">
      <a:srgbClr val="C6D325"/>
    </a:custClr>
    <a:custClr name="MPG_logo_green">
      <a:srgbClr val="006C66"/>
    </a:custClr>
    <a:custClr name="MPG_blue_dark">
      <a:srgbClr val="29485D"/>
    </a:custClr>
    <a:custClr name="MPG_blue_light">
      <a:srgbClr val="00B1EA"/>
    </a:custClr>
    <a:custClr name="MPG_orange">
      <a:srgbClr val="EF7C00"/>
    </a:custClr>
    <a:custClr name="MPG_grey_dark">
      <a:srgbClr val="777777"/>
    </a:custClr>
    <a:custClr name="MPG_grey">
      <a:srgbClr val="A7A7A8"/>
    </a:custClr>
    <a:custClr name="MPG_grey_light">
      <a:srgbClr val="EEEEEE"/>
    </a:custClr>
    <a:custClr name="white">
      <a:srgbClr val="FFFFFF"/>
    </a:custClr>
    <a:custClr name="MPG_green_dark_80">
      <a:srgbClr val="337777"/>
    </a:custClr>
    <a:custClr name="MPG_green_light_80">
      <a:srgbClr val="D1DC51"/>
    </a:custClr>
    <a:custClr name="MPG_logo_green_80">
      <a:srgbClr val="338985"/>
    </a:custClr>
    <a:custClr name="MPG_blue_dark_80">
      <a:srgbClr val="546D7D"/>
    </a:custClr>
    <a:custClr name="MPG_blue_light_80">
      <a:srgbClr val="33C1EE"/>
    </a:custClr>
    <a:custClr name="MPG_orange_80">
      <a:srgbClr val="F29633"/>
    </a:custClr>
    <a:custClr name="MPG_grey_dark#">
      <a:srgbClr val="777777"/>
    </a:custClr>
    <a:custClr name="MPG_grey#">
      <a:srgbClr val="A7A7A8"/>
    </a:custClr>
    <a:custClr name="MPG_grey_light#">
      <a:srgbClr val="EEEEEE"/>
    </a:custClr>
    <a:custClr name="white#">
      <a:srgbClr val="FFFFFF"/>
    </a:custClr>
    <a:custClr name="MPG_green_dark_60">
      <a:srgbClr val="669999"/>
    </a:custClr>
    <a:custClr name="MPG_green_light_60">
      <a:srgbClr val="DDE57C"/>
    </a:custClr>
    <a:custClr name="MPG_logo_green_60">
      <a:srgbClr val="66A7A3"/>
    </a:custClr>
    <a:custClr name="MPG_blue_dark_60">
      <a:srgbClr val="7F919E"/>
    </a:custClr>
    <a:custClr name="MPG_blue_light_60">
      <a:srgbClr val="66D0F2"/>
    </a:custClr>
    <a:custClr name="MPG_orange_60">
      <a:srgbClr val="F5B066"/>
    </a:custClr>
    <a:custClr name="MPG_grey_dark##">
      <a:srgbClr val="777777"/>
    </a:custClr>
    <a:custClr name="MPG_grey##">
      <a:srgbClr val="A7A7A8"/>
    </a:custClr>
    <a:custClr name="MPG_grey_light##">
      <a:srgbClr val="EEEEEE"/>
    </a:custClr>
    <a:custClr name="white##">
      <a:srgbClr val="FFFFFF"/>
    </a:custClr>
    <a:custClr name="MPG_green_dark_40">
      <a:srgbClr val="99BBBB"/>
    </a:custClr>
    <a:custClr name="MPG_green_light_40">
      <a:srgbClr val="E8EDA8"/>
    </a:custClr>
    <a:custClr name="MPG_logo_green_40">
      <a:srgbClr val="99C4C2"/>
    </a:custClr>
    <a:custClr name="MPG_blue_dark_40">
      <a:srgbClr val="A9B6BE"/>
    </a:custClr>
    <a:custClr name="MPG_blue_light_40">
      <a:srgbClr val="99E0F7"/>
    </a:custClr>
    <a:custClr name="MPG_orange_40">
      <a:srgbClr val="F9CB99"/>
    </a:custClr>
    <a:custClr name="MPG_grey_dark###">
      <a:srgbClr val="777777"/>
    </a:custClr>
    <a:custClr name="MPG_grey###">
      <a:srgbClr val="A7A7A8"/>
    </a:custClr>
    <a:custClr name="MPG_grey_light###">
      <a:srgbClr val="EEEEEE"/>
    </a:custClr>
    <a:custClr name="white###">
      <a:srgbClr val="FFFFFF"/>
    </a:custClr>
  </a:custClrLst>
  <a:extLst>
    <a:ext uri="{05A4C25C-085E-4340-85A3-A5531E510DB2}">
      <thm15:themeFamily xmlns:thm15="http://schemas.microsoft.com/office/thememl/2012/main" name="Slide Template W7-X 2022_Final_v20.potx" id="{8352ED11-2F59-4E7F-9C9A-F87B699E302A}" vid="{D7BB7471-6596-4B2F-9CA7-55C944227715}"/>
    </a:ext>
  </a:extLst>
</a:theme>
</file>

<file path=ppt/theme/theme2.xml><?xml version="1.0" encoding="utf-8"?>
<a:theme xmlns:a="http://schemas.openxmlformats.org/drawingml/2006/main" name="IPP">
  <a:themeElements>
    <a:clrScheme name="MPG Color Scheme">
      <a:dk1>
        <a:srgbClr val="000000"/>
      </a:dk1>
      <a:lt1>
        <a:srgbClr val="FFFFFF"/>
      </a:lt1>
      <a:dk2>
        <a:srgbClr val="005555"/>
      </a:dk2>
      <a:lt2>
        <a:srgbClr val="C6D325"/>
      </a:lt2>
      <a:accent1>
        <a:srgbClr val="006C66"/>
      </a:accent1>
      <a:accent2>
        <a:srgbClr val="C6D325"/>
      </a:accent2>
      <a:accent3>
        <a:srgbClr val="29485D"/>
      </a:accent3>
      <a:accent4>
        <a:srgbClr val="00B1EA"/>
      </a:accent4>
      <a:accent5>
        <a:srgbClr val="EF7C00"/>
      </a:accent5>
      <a:accent6>
        <a:srgbClr val="EEEEEE"/>
      </a:accent6>
      <a:hlink>
        <a:srgbClr val="005555"/>
      </a:hlink>
      <a:folHlink>
        <a:srgbClr val="A7A7A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19050" cmpd="sng">
          <a:noFill/>
          <a:prstDash val="dash"/>
          <a:tailEnd type="triangle" w="lg" len="med"/>
        </a:ln>
      </a:spPr>
      <a:bodyPr wrap="square" lIns="144000" tIns="108000" rIns="144000" bIns="144000" rtlCol="0" anchor="t" anchorCtr="0"/>
      <a:lstStyle>
        <a:defPPr algn="l">
          <a:spcBef>
            <a:spcPts val="1150"/>
          </a:spcBef>
          <a:buClr>
            <a:srgbClr val="116656"/>
          </a:buClr>
          <a:buSzPct val="120000"/>
          <a:defRPr sz="1300" b="1" dirty="0" smtClean="0">
            <a:solidFill>
              <a:schemeClr val="bg1"/>
            </a:solidFill>
          </a:defRPr>
        </a:defPPr>
      </a:lstStyle>
      <a:style>
        <a:lnRef idx="1">
          <a:schemeClr val="accent1"/>
        </a:lnRef>
        <a:fillRef idx="0">
          <a:schemeClr val="accent1"/>
        </a:fillRef>
        <a:effectRef idx="0">
          <a:schemeClr val="accent1"/>
        </a:effectRef>
        <a:fontRef idx="minor">
          <a:schemeClr val="tx1"/>
        </a:fontRef>
      </a:style>
    </a:spDef>
    <a:lnDef>
      <a:spPr>
        <a:ln w="19050" cmpd="sng">
          <a:prstDash val="dash"/>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spAutoFit/>
      </a:bodyPr>
      <a:lstStyle>
        <a:defPPr marL="180000" indent="-180000" algn="l">
          <a:lnSpc>
            <a:spcPts val="2300"/>
          </a:lnSpc>
          <a:spcBef>
            <a:spcPts val="1150"/>
          </a:spcBef>
          <a:buFont typeface="Arial" panose="020B0604020202020204" pitchFamily="34" charset="0"/>
          <a:buChar char="•"/>
          <a:defRPr sz="1600" dirty="0" err="1" smtClean="0"/>
        </a:defPPr>
      </a:lstStyle>
    </a:txDef>
  </a:objectDefaults>
  <a:extraClrSchemeLst/>
  <a:custClrLst>
    <a:custClr name="MPG_green_dark">
      <a:srgbClr val="005555"/>
    </a:custClr>
    <a:custClr name="MPG_green_light">
      <a:srgbClr val="C6D325"/>
    </a:custClr>
    <a:custClr name="MPG_logo_green">
      <a:srgbClr val="006C66"/>
    </a:custClr>
    <a:custClr name="MPG_blue_dark">
      <a:srgbClr val="29485D"/>
    </a:custClr>
    <a:custClr name="MPG_blue_light">
      <a:srgbClr val="00B1EA"/>
    </a:custClr>
    <a:custClr name="MPG_orange">
      <a:srgbClr val="EF7C00"/>
    </a:custClr>
    <a:custClr name="MPG_grey_dark">
      <a:srgbClr val="777777"/>
    </a:custClr>
    <a:custClr name="MPG_grey">
      <a:srgbClr val="A7A7A8"/>
    </a:custClr>
    <a:custClr name="MPG_grey_light">
      <a:srgbClr val="EEEEEE"/>
    </a:custClr>
    <a:custClr name="white">
      <a:srgbClr val="FFFFFF"/>
    </a:custClr>
    <a:custClr name="MPG_green_dark_80">
      <a:srgbClr val="337777"/>
    </a:custClr>
    <a:custClr name="MPG_green_light_80">
      <a:srgbClr val="D1DC51"/>
    </a:custClr>
    <a:custClr name="MPG_logo_green_80">
      <a:srgbClr val="338985"/>
    </a:custClr>
    <a:custClr name="MPG_blue_dark_80">
      <a:srgbClr val="546D7D"/>
    </a:custClr>
    <a:custClr name="MPG_blue_light_80">
      <a:srgbClr val="33C1EE"/>
    </a:custClr>
    <a:custClr name="MPG_orange_80">
      <a:srgbClr val="F29633"/>
    </a:custClr>
    <a:custClr name="MPG_grey_dark#">
      <a:srgbClr val="777777"/>
    </a:custClr>
    <a:custClr name="MPG_grey#">
      <a:srgbClr val="A7A7A8"/>
    </a:custClr>
    <a:custClr name="MPG_grey_light#">
      <a:srgbClr val="EEEEEE"/>
    </a:custClr>
    <a:custClr name="white#">
      <a:srgbClr val="FFFFFF"/>
    </a:custClr>
    <a:custClr name="MPG_green_dark_60">
      <a:srgbClr val="669999"/>
    </a:custClr>
    <a:custClr name="MPG_green_light_60">
      <a:srgbClr val="DDE57C"/>
    </a:custClr>
    <a:custClr name="MPG_logo_green_60">
      <a:srgbClr val="66A7A3"/>
    </a:custClr>
    <a:custClr name="MPG_blue_dark_60">
      <a:srgbClr val="7F919E"/>
    </a:custClr>
    <a:custClr name="MPG_blue_light_60">
      <a:srgbClr val="66D0F2"/>
    </a:custClr>
    <a:custClr name="MPG_orange_60">
      <a:srgbClr val="F5B066"/>
    </a:custClr>
    <a:custClr name="MPG_grey_dark##">
      <a:srgbClr val="777777"/>
    </a:custClr>
    <a:custClr name="MPG_grey##">
      <a:srgbClr val="A7A7A8"/>
    </a:custClr>
    <a:custClr name="MPG_grey_light##">
      <a:srgbClr val="EEEEEE"/>
    </a:custClr>
    <a:custClr name="white##">
      <a:srgbClr val="FFFFFF"/>
    </a:custClr>
    <a:custClr name="MPG_green_dark_40">
      <a:srgbClr val="99BBBB"/>
    </a:custClr>
    <a:custClr name="MPG_green_light_40">
      <a:srgbClr val="E8EDA8"/>
    </a:custClr>
    <a:custClr name="MPG_logo_green_40">
      <a:srgbClr val="99C4C2"/>
    </a:custClr>
    <a:custClr name="MPG_blue_dark_40">
      <a:srgbClr val="A9B6BE"/>
    </a:custClr>
    <a:custClr name="MPG_blue_light_40">
      <a:srgbClr val="99E0F7"/>
    </a:custClr>
    <a:custClr name="MPG_orange_40">
      <a:srgbClr val="F9CB99"/>
    </a:custClr>
    <a:custClr name="MPG_grey_dark###">
      <a:srgbClr val="777777"/>
    </a:custClr>
    <a:custClr name="MPG_grey###">
      <a:srgbClr val="A7A7A8"/>
    </a:custClr>
    <a:custClr name="MPG_grey_light###">
      <a:srgbClr val="EEEEEE"/>
    </a:custClr>
    <a:custClr name="white###">
      <a:srgbClr val="FFFFFF"/>
    </a:custClr>
  </a:custClrLst>
  <a:extLst>
    <a:ext uri="{05A4C25C-085E-4340-85A3-A5531E510DB2}">
      <thm15:themeFamily xmlns:thm15="http://schemas.microsoft.com/office/thememl/2012/main" name="Slide Template W7-X 2022_Final_v20.potx" id="{8352ED11-2F59-4E7F-9C9A-F87B699E302A}" vid="{E7C51378-40C9-469D-874F-3425B4D1918D}"/>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Slide Template W7-X 2022_Final</Template>
  <TotalTime>0</TotalTime>
  <Words>677</Words>
  <Application>Microsoft Office PowerPoint</Application>
  <PresentationFormat>Breitbild</PresentationFormat>
  <Paragraphs>63</Paragraphs>
  <Slides>3</Slides>
  <Notes>3</Notes>
  <HiddenSlides>0</HiddenSlides>
  <MMClips>0</MMClips>
  <ScaleCrop>false</ScaleCrop>
  <HeadingPairs>
    <vt:vector size="8" baseType="variant">
      <vt:variant>
        <vt:lpstr>Verwendete Schriftarten</vt:lpstr>
      </vt:variant>
      <vt:variant>
        <vt:i4>6</vt:i4>
      </vt:variant>
      <vt:variant>
        <vt:lpstr>Design</vt:lpstr>
      </vt:variant>
      <vt:variant>
        <vt:i4>2</vt:i4>
      </vt:variant>
      <vt:variant>
        <vt:lpstr>Eingebettete OLE-Server</vt:lpstr>
      </vt:variant>
      <vt:variant>
        <vt:i4>1</vt:i4>
      </vt:variant>
      <vt:variant>
        <vt:lpstr>Folientitel</vt:lpstr>
      </vt:variant>
      <vt:variant>
        <vt:i4>3</vt:i4>
      </vt:variant>
    </vt:vector>
  </HeadingPairs>
  <TitlesOfParts>
    <vt:vector size="12" baseType="lpstr">
      <vt:lpstr>.SF NS Symbols Regular</vt:lpstr>
      <vt:lpstr>Arial</vt:lpstr>
      <vt:lpstr>Arial Narrow</vt:lpstr>
      <vt:lpstr>Calibri</vt:lpstr>
      <vt:lpstr>Symbol</vt:lpstr>
      <vt:lpstr>Wingdings 3</vt:lpstr>
      <vt:lpstr>W7-X</vt:lpstr>
      <vt:lpstr>IPP</vt:lpstr>
      <vt:lpstr>think-cell Folie</vt:lpstr>
      <vt:lpstr>Erlaubnisscheine/ Work permits (ES) procedure via IDM  TKT 14.12.2023  uid: 2KETKX</vt:lpstr>
      <vt:lpstr>Erlaubnisscheine/ Work permits procedure via IDM</vt:lpstr>
      <vt:lpstr>Erlaubnisscheine/ Work permits procedure via IDM</vt:lpstr>
    </vt:vector>
  </TitlesOfParts>
  <Company>Max-Planck-Institut f. Plasmaphysik, Greifswald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 please read before first use (1/3)</dc:title>
  <dc:creator>Paul van Eeten</dc:creator>
  <cp:lastModifiedBy>Scharff Erik</cp:lastModifiedBy>
  <cp:revision>73</cp:revision>
  <dcterms:created xsi:type="dcterms:W3CDTF">2023-09-18T07:20:09Z</dcterms:created>
  <dcterms:modified xsi:type="dcterms:W3CDTF">2023-12-14T10:27:09Z</dcterms:modified>
</cp:coreProperties>
</file>