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727" r:id="rId2"/>
  </p:sldMasterIdLst>
  <p:notesMasterIdLst>
    <p:notesMasterId r:id="rId13"/>
  </p:notesMasterIdLst>
  <p:sldIdLst>
    <p:sldId id="258" r:id="rId3"/>
    <p:sldId id="260" r:id="rId4"/>
    <p:sldId id="261" r:id="rId5"/>
    <p:sldId id="262" r:id="rId6"/>
    <p:sldId id="263" r:id="rId7"/>
    <p:sldId id="264" r:id="rId8"/>
    <p:sldId id="265" r:id="rId9"/>
    <p:sldId id="266" r:id="rId10"/>
    <p:sldId id="267" r:id="rId11"/>
    <p:sldId id="268"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5" autoAdjust="0"/>
    <p:restoredTop sz="94660"/>
  </p:normalViewPr>
  <p:slideViewPr>
    <p:cSldViewPr snapToGrid="0">
      <p:cViewPr varScale="1">
        <p:scale>
          <a:sx n="119" d="100"/>
          <a:sy n="119" d="100"/>
        </p:scale>
        <p:origin x="96" y="378"/>
      </p:cViewPr>
      <p:guideLst>
        <p:guide orient="horz" pos="2160"/>
        <p:guide pos="3840"/>
      </p:guideLst>
    </p:cSldViewPr>
  </p:slideViewPr>
  <p:notesTextViewPr>
    <p:cViewPr>
      <p:scale>
        <a:sx n="1" d="1"/>
        <a:sy n="1" d="1"/>
      </p:scale>
      <p:origin x="0" y="0"/>
    </p:cViewPr>
  </p:notesTextViewPr>
  <p:notesViewPr>
    <p:cSldViewPr snapToGrid="0">
      <p:cViewPr varScale="1">
        <p:scale>
          <a:sx n="95" d="100"/>
          <a:sy n="95" d="100"/>
        </p:scale>
        <p:origin x="3582"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3E7EAE9-CD22-4919-B9F6-1A82D6CE1B33}" type="datetimeFigureOut">
              <a:rPr lang="de-DE" smtClean="0"/>
              <a:t>05.12.2023</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85E968-FCE0-431C-99B4-EC8EA971DFFE}" type="slidenum">
              <a:rPr lang="de-DE" smtClean="0"/>
              <a:t>‹#›</a:t>
            </a:fld>
            <a:endParaRPr lang="de-DE"/>
          </a:p>
        </p:txBody>
      </p:sp>
    </p:spTree>
    <p:extLst>
      <p:ext uri="{BB962C8B-B14F-4D97-AF65-F5344CB8AC3E}">
        <p14:creationId xmlns:p14="http://schemas.microsoft.com/office/powerpoint/2010/main" val="24736590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jpg"/><Relationship Id="rId1" Type="http://schemas.openxmlformats.org/officeDocument/2006/relationships/slideMaster" Target="../slideMasters/slideMaster1.xml"/><Relationship Id="rId6" Type="http://schemas.openxmlformats.org/officeDocument/2006/relationships/image" Target="../media/image8.emf"/><Relationship Id="rId5" Type="http://schemas.openxmlformats.org/officeDocument/2006/relationships/image" Target="../media/image7.png"/><Relationship Id="rId4" Type="http://schemas.openxmlformats.org/officeDocument/2006/relationships/image" Target="../media/image6.emf"/></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vmlDrawing" Target="../drawings/vmlDrawing5.v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12.xml"/><Relationship Id="rId7" Type="http://schemas.openxmlformats.org/officeDocument/2006/relationships/image" Target="../media/image1.emf"/><Relationship Id="rId2" Type="http://schemas.openxmlformats.org/officeDocument/2006/relationships/tags" Target="../tags/tag11.xml"/><Relationship Id="rId1" Type="http://schemas.openxmlformats.org/officeDocument/2006/relationships/vmlDrawing" Target="../drawings/vmlDrawing6.vml"/><Relationship Id="rId6" Type="http://schemas.openxmlformats.org/officeDocument/2006/relationships/oleObject" Target="../embeddings/oleObject2.bin"/><Relationship Id="rId5" Type="http://schemas.openxmlformats.org/officeDocument/2006/relationships/image" Target="../media/image10.jpg"/><Relationship Id="rId4"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14.xml"/><Relationship Id="rId7" Type="http://schemas.openxmlformats.org/officeDocument/2006/relationships/image" Target="../media/image1.emf"/><Relationship Id="rId2" Type="http://schemas.openxmlformats.org/officeDocument/2006/relationships/tags" Target="../tags/tag13.xml"/><Relationship Id="rId1" Type="http://schemas.openxmlformats.org/officeDocument/2006/relationships/vmlDrawing" Target="../drawings/vmlDrawing7.vml"/><Relationship Id="rId6" Type="http://schemas.openxmlformats.org/officeDocument/2006/relationships/oleObject" Target="../embeddings/oleObject2.bin"/><Relationship Id="rId5" Type="http://schemas.openxmlformats.org/officeDocument/2006/relationships/image" Target="../media/image10.jpg"/><Relationship Id="rId4"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jpg"/><Relationship Id="rId1" Type="http://schemas.openxmlformats.org/officeDocument/2006/relationships/slideMaster" Target="../slideMasters/slideMaster2.xml"/><Relationship Id="rId5" Type="http://schemas.openxmlformats.org/officeDocument/2006/relationships/image" Target="../media/image8.emf"/><Relationship Id="rId4" Type="http://schemas.openxmlformats.org/officeDocument/2006/relationships/image" Target="../media/image6.emf"/></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4.jpg"/><Relationship Id="rId1" Type="http://schemas.openxmlformats.org/officeDocument/2006/relationships/slideMaster" Target="../slideMasters/slideMaster2.xml"/><Relationship Id="rId4" Type="http://schemas.openxmlformats.org/officeDocument/2006/relationships/image" Target="../media/image8.emf"/></Relationships>
</file>

<file path=ppt/slideLayouts/_rels/slideLayout15.xml.rels><?xml version="1.0" encoding="UTF-8" standalone="yes"?>
<Relationships xmlns="http://schemas.openxmlformats.org/package/2006/relationships"><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vmlDrawing" Target="../drawings/vmlDrawing9.v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tags" Target="../tags/tag20.xml"/><Relationship Id="rId2" Type="http://schemas.openxmlformats.org/officeDocument/2006/relationships/tags" Target="../tags/tag19.xml"/><Relationship Id="rId1" Type="http://schemas.openxmlformats.org/officeDocument/2006/relationships/vmlDrawing" Target="../drawings/vmlDrawing10.v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tags" Target="../tags/tag22.xml"/><Relationship Id="rId2" Type="http://schemas.openxmlformats.org/officeDocument/2006/relationships/tags" Target="../tags/tag21.xml"/><Relationship Id="rId1" Type="http://schemas.openxmlformats.org/officeDocument/2006/relationships/vmlDrawing" Target="../drawings/vmlDrawing11.vml"/><Relationship Id="rId6" Type="http://schemas.openxmlformats.org/officeDocument/2006/relationships/image" Target="../media/image1.emf"/><Relationship Id="rId5" Type="http://schemas.openxmlformats.org/officeDocument/2006/relationships/oleObject" Target="../embeddings/oleObject3.bin"/><Relationship Id="rId4"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4.jpg"/><Relationship Id="rId1" Type="http://schemas.openxmlformats.org/officeDocument/2006/relationships/slideMaster" Target="../slideMasters/slideMaster1.xml"/><Relationship Id="rId5" Type="http://schemas.openxmlformats.org/officeDocument/2006/relationships/image" Target="../media/image8.emf"/><Relationship Id="rId4" Type="http://schemas.openxmlformats.org/officeDocument/2006/relationships/image" Target="../media/image7.png"/></Relationships>
</file>

<file path=ppt/slideLayouts/_rels/slideLayout20.xml.rels><?xml version="1.0" encoding="UTF-8" standalone="yes"?>
<Relationships xmlns="http://schemas.openxmlformats.org/package/2006/relationships"><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vmlDrawing" Target="../drawings/vmlDrawing12.v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tags" Target="../tags/tag26.xml"/><Relationship Id="rId7" Type="http://schemas.openxmlformats.org/officeDocument/2006/relationships/image" Target="../media/image1.emf"/><Relationship Id="rId2" Type="http://schemas.openxmlformats.org/officeDocument/2006/relationships/tags" Target="../tags/tag25.xml"/><Relationship Id="rId1" Type="http://schemas.openxmlformats.org/officeDocument/2006/relationships/vmlDrawing" Target="../drawings/vmlDrawing13.vml"/><Relationship Id="rId6" Type="http://schemas.openxmlformats.org/officeDocument/2006/relationships/oleObject" Target="../embeddings/oleObject2.bin"/><Relationship Id="rId5" Type="http://schemas.openxmlformats.org/officeDocument/2006/relationships/image" Target="../media/image10.jpg"/><Relationship Id="rId4"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tags" Target="../tags/tag28.xml"/><Relationship Id="rId7" Type="http://schemas.openxmlformats.org/officeDocument/2006/relationships/image" Target="../media/image1.emf"/><Relationship Id="rId2" Type="http://schemas.openxmlformats.org/officeDocument/2006/relationships/tags" Target="../tags/tag27.xml"/><Relationship Id="rId1" Type="http://schemas.openxmlformats.org/officeDocument/2006/relationships/vmlDrawing" Target="../drawings/vmlDrawing14.vml"/><Relationship Id="rId6" Type="http://schemas.openxmlformats.org/officeDocument/2006/relationships/oleObject" Target="../embeddings/oleObject2.bin"/><Relationship Id="rId5" Type="http://schemas.openxmlformats.org/officeDocument/2006/relationships/image" Target="../media/image10.jpg"/><Relationship Id="rId4"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emf"/><Relationship Id="rId7" Type="http://schemas.openxmlformats.org/officeDocument/2006/relationships/image" Target="../media/image5.emf"/><Relationship Id="rId2" Type="http://schemas.openxmlformats.org/officeDocument/2006/relationships/image" Target="../media/image4.jpg"/><Relationship Id="rId1" Type="http://schemas.openxmlformats.org/officeDocument/2006/relationships/slideMaster" Target="../slideMasters/slideMaster1.xml"/><Relationship Id="rId6" Type="http://schemas.openxmlformats.org/officeDocument/2006/relationships/image" Target="../media/image8.emf"/><Relationship Id="rId5" Type="http://schemas.openxmlformats.org/officeDocument/2006/relationships/image" Target="../media/image9.jpeg"/><Relationship Id="rId4"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jpg"/><Relationship Id="rId1" Type="http://schemas.openxmlformats.org/officeDocument/2006/relationships/slideMaster" Target="../slideMasters/slideMaster1.xml"/><Relationship Id="rId6" Type="http://schemas.openxmlformats.org/officeDocument/2006/relationships/image" Target="../media/image8.emf"/><Relationship Id="rId5" Type="http://schemas.openxmlformats.org/officeDocument/2006/relationships/image" Target="../media/image7.png"/><Relationship Id="rId4" Type="http://schemas.openxmlformats.org/officeDocument/2006/relationships/image" Target="../media/image6.emf"/></Relationships>
</file>

<file path=ppt/slideLayouts/_rels/slideLayout5.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vmlDrawing" Target="../drawings/vmlDrawing2.v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vmlDrawing" Target="../drawings/vmlDrawing3.v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vmlDrawing" Target="../drawings/vmlDrawing4.vml"/><Relationship Id="rId6" Type="http://schemas.openxmlformats.org/officeDocument/2006/relationships/image" Target="../media/image1.emf"/><Relationship Id="rId5" Type="http://schemas.openxmlformats.org/officeDocument/2006/relationships/oleObject" Target="../embeddings/oleObject3.bin"/><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W7-X EUROfus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3" name="Rechteck 22"/>
          <p:cNvSpPr/>
          <p:nvPr userDrawn="1"/>
        </p:nvSpPr>
        <p:spPr>
          <a:xfrm>
            <a:off x="1034980" y="2029867"/>
            <a:ext cx="10132448" cy="3755339"/>
          </a:xfrm>
          <a:prstGeom prst="rect">
            <a:avLst/>
          </a:prstGeom>
          <a:solidFill>
            <a:srgbClr val="006C66"/>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de-DE" sz="1300" b="1" dirty="0">
              <a:solidFill>
                <a:schemeClr val="bg1"/>
              </a:solidFill>
            </a:endParaRPr>
          </a:p>
        </p:txBody>
      </p:sp>
      <p:grpSp>
        <p:nvGrpSpPr>
          <p:cNvPr id="26" name="Gruppieren 25"/>
          <p:cNvGrpSpPr/>
          <p:nvPr userDrawn="1"/>
        </p:nvGrpSpPr>
        <p:grpSpPr>
          <a:xfrm>
            <a:off x="1053497" y="5908637"/>
            <a:ext cx="10113930" cy="566770"/>
            <a:chOff x="515946" y="5792918"/>
            <a:chExt cx="9461977" cy="566770"/>
          </a:xfrm>
        </p:grpSpPr>
        <p:pic>
          <p:nvPicPr>
            <p:cNvPr id="27" name="Grafik 2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15946" y="5834863"/>
              <a:ext cx="442885" cy="315747"/>
            </a:xfrm>
            <a:prstGeom prst="rect">
              <a:avLst/>
            </a:prstGeom>
          </p:spPr>
        </p:pic>
        <p:sp>
          <p:nvSpPr>
            <p:cNvPr id="28" name="Subtitle 2"/>
            <p:cNvSpPr txBox="1">
              <a:spLocks/>
            </p:cNvSpPr>
            <p:nvPr userDrawn="1"/>
          </p:nvSpPr>
          <p:spPr>
            <a:xfrm>
              <a:off x="1036319" y="5792918"/>
              <a:ext cx="8941604" cy="566770"/>
            </a:xfrm>
            <a:prstGeom prst="rect">
              <a:avLst/>
            </a:prstGeom>
          </p:spPr>
          <p:txBody>
            <a:bodyPr lIns="0" rIns="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sz="800" dirty="0"/>
                <a:t>This work has been carried out within the framework of the EUROfusion Consortium, funded by the European Union via the </a:t>
              </a:r>
              <a:r>
                <a:rPr lang="en-US" sz="800" dirty="0" err="1"/>
                <a:t>Euratom</a:t>
              </a:r>
              <a:r>
                <a:rPr lang="en-US" sz="800" dirty="0"/>
                <a:t> Research and Training </a:t>
              </a:r>
              <a:r>
                <a:rPr lang="en-US" sz="800" dirty="0" err="1"/>
                <a:t>Programme</a:t>
              </a:r>
              <a:r>
                <a:rPr lang="en-US" sz="800" dirty="0"/>
                <a:t> (Grant Agreement No 101052200 — EUROfusion). Views and opinions expressed are however those of the author(s) only and do not necessarily reflect those of the European Union or the European Commission. Neither the European Union nor the European Commission can be held responsible for them.</a:t>
              </a:r>
              <a:endParaRPr lang="en-US" sz="800" dirty="0">
                <a:latin typeface="Arial Narrow" panose="020B0606020202030204" pitchFamily="34" charset="0"/>
              </a:endParaRPr>
            </a:p>
          </p:txBody>
        </p:sp>
      </p:grpSp>
      <p:sp>
        <p:nvSpPr>
          <p:cNvPr id="15" name="Subtitle 2"/>
          <p:cNvSpPr>
            <a:spLocks noGrp="1"/>
          </p:cNvSpPr>
          <p:nvPr>
            <p:ph type="subTitle" idx="1"/>
          </p:nvPr>
        </p:nvSpPr>
        <p:spPr>
          <a:xfrm>
            <a:off x="1145512" y="3743999"/>
            <a:ext cx="7811452" cy="1983213"/>
          </a:xfrm>
        </p:spPr>
        <p:txBody>
          <a:bodyPr anchor="b" anchorCtr="0"/>
          <a:lstStyle>
            <a:lvl1pPr marL="0" indent="0" algn="l">
              <a:spcBef>
                <a:spcPts val="2300"/>
              </a:spcBef>
              <a:buNone/>
              <a:defRPr sz="1900" b="0" spc="0" baseline="0">
                <a:solidFill>
                  <a:schemeClr val="bg1"/>
                </a:solidFill>
              </a:defRPr>
            </a:lvl1pPr>
            <a:lvl2pPr marL="0" indent="252000" algn="l">
              <a:lnSpc>
                <a:spcPts val="1600"/>
              </a:lnSpc>
              <a:spcBef>
                <a:spcPts val="300"/>
              </a:spcBef>
              <a:buSzPct val="110000"/>
              <a:buFont typeface=".SF NS Symbols Regular"/>
              <a:buChar char="↘"/>
              <a:defRPr sz="1300" i="1" baseline="0">
                <a:solidFill>
                  <a:schemeClr val="bg1"/>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pic>
        <p:nvPicPr>
          <p:cNvPr id="16" name="Grafik 15"/>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9397688" y="5237015"/>
            <a:ext cx="1700546" cy="524971"/>
          </a:xfrm>
          <a:prstGeom prst="rect">
            <a:avLst/>
          </a:prstGeom>
        </p:spPr>
      </p:pic>
      <p:pic>
        <p:nvPicPr>
          <p:cNvPr id="17" name="Grafik 16"/>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9977683" y="2164827"/>
            <a:ext cx="1036405" cy="921273"/>
          </a:xfrm>
          <a:prstGeom prst="rect">
            <a:avLst/>
          </a:prstGeom>
        </p:spPr>
      </p:pic>
      <p:sp>
        <p:nvSpPr>
          <p:cNvPr id="2" name="Titel 1"/>
          <p:cNvSpPr>
            <a:spLocks noGrp="1"/>
          </p:cNvSpPr>
          <p:nvPr>
            <p:ph type="title"/>
          </p:nvPr>
        </p:nvSpPr>
        <p:spPr>
          <a:xfrm>
            <a:off x="1145512" y="2172779"/>
            <a:ext cx="7811452" cy="2160229"/>
          </a:xfrm>
        </p:spPr>
        <p:txBody>
          <a:bodyPr/>
          <a:lstStyle>
            <a:lvl1pPr>
              <a:defRPr sz="2400">
                <a:solidFill>
                  <a:schemeClr val="bg1"/>
                </a:solidFill>
              </a:defRPr>
            </a:lvl1pPr>
          </a:lstStyle>
          <a:p>
            <a:r>
              <a:rPr lang="en-US" smtClean="0"/>
              <a:t>Click to edit Master title style</a:t>
            </a:r>
            <a:endParaRPr lang="de-DE" dirty="0"/>
          </a:p>
        </p:txBody>
      </p:sp>
      <p:pic>
        <p:nvPicPr>
          <p:cNvPr id="22" name="Grafik 21"/>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7592156" y="489668"/>
            <a:ext cx="3888000" cy="899494"/>
          </a:xfrm>
          <a:prstGeom prst="rect">
            <a:avLst/>
          </a:prstGeom>
        </p:spPr>
      </p:pic>
      <p:sp>
        <p:nvSpPr>
          <p:cNvPr id="9" name="Datumsplatzhalter 8"/>
          <p:cNvSpPr>
            <a:spLocks noGrp="1"/>
          </p:cNvSpPr>
          <p:nvPr>
            <p:ph type="dt" sz="half" idx="10"/>
          </p:nvPr>
        </p:nvSpPr>
        <p:spPr/>
        <p:txBody>
          <a:bodyPr/>
          <a:lstStyle/>
          <a:p>
            <a:r>
              <a:rPr lang="en-US" smtClean="0"/>
              <a:t>Divertor Development Meeting</a:t>
            </a:r>
            <a:endParaRPr lang="de-DE" dirty="0"/>
          </a:p>
        </p:txBody>
      </p:sp>
      <p:sp>
        <p:nvSpPr>
          <p:cNvPr id="10" name="Fußzeilenplatzhalter 9"/>
          <p:cNvSpPr>
            <a:spLocks noGrp="1"/>
          </p:cNvSpPr>
          <p:nvPr>
            <p:ph type="ftr" sz="quarter" idx="11"/>
          </p:nvPr>
        </p:nvSpPr>
        <p:spPr/>
        <p:txBody>
          <a:bodyPr/>
          <a:lstStyle/>
          <a:p>
            <a:r>
              <a:rPr lang="de-DE" smtClean="0"/>
              <a:t>Max-Planck-Institut für Plasmaphysik | Amit K | 05.12.23</a:t>
            </a:r>
            <a:endParaRPr lang="de-DE" dirty="0"/>
          </a:p>
        </p:txBody>
      </p:sp>
      <p:sp>
        <p:nvSpPr>
          <p:cNvPr id="11" name="Foliennummernplatzhalter 10"/>
          <p:cNvSpPr>
            <a:spLocks noGrp="1"/>
          </p:cNvSpPr>
          <p:nvPr>
            <p:ph type="sldNum" sz="quarter" idx="12"/>
          </p:nvPr>
        </p:nvSpPr>
        <p:spPr/>
        <p:txBody>
          <a:bodyPr/>
          <a:lstStyle/>
          <a:p>
            <a:fld id="{ECE691D0-CC49-4FC7-9C4D-6112B0CB3A76}" type="slidenum">
              <a:rPr lang="de-DE" smtClean="0"/>
              <a:pPr/>
              <a:t>‹#›</a:t>
            </a:fld>
            <a:endParaRPr lang="de-DE" dirty="0"/>
          </a:p>
        </p:txBody>
      </p:sp>
    </p:spTree>
    <p:extLst>
      <p:ext uri="{BB962C8B-B14F-4D97-AF65-F5344CB8AC3E}">
        <p14:creationId xmlns:p14="http://schemas.microsoft.com/office/powerpoint/2010/main" val="454959333"/>
      </p:ext>
    </p:extLst>
  </p:cSld>
  <p:clrMapOvr>
    <a:masterClrMapping/>
  </p:clrMapOvr>
  <p:extLst mod="1">
    <p:ext uri="{DCECCB84-F9BA-43D5-87BE-67443E8EF086}">
      <p15:sldGuideLst xmlns:p15="http://schemas.microsoft.com/office/powerpoint/2012/main">
        <p15:guide id="1" pos="653" userDrawn="1">
          <p15:clr>
            <a:srgbClr val="FBAE40"/>
          </p15:clr>
        </p15:guide>
        <p15:guide id="2" pos="39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Nur Titel">
    <p:bg>
      <p:bgPr>
        <a:solidFill>
          <a:schemeClr val="bg1"/>
        </a:solidFill>
        <a:effectLst/>
      </p:bgPr>
    </p:bg>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E3E053EA-A9E0-4FC3-87BC-5CADB14D4D06}"/>
              </a:ext>
            </a:extLst>
          </p:cNvPr>
          <p:cNvGraphicFramePr>
            <a:graphicFrameLocks noChangeAspect="1"/>
          </p:cNvGraphicFramePr>
          <p:nvPr>
            <p:custDataLst>
              <p:tags r:id="rId2"/>
            </p:custDataLst>
            <p:extLst>
              <p:ext uri="{D42A27DB-BD31-4B8C-83A1-F6EECF244321}">
                <p14:modId xmlns:p14="http://schemas.microsoft.com/office/powerpoint/2010/main" val="18087503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180" name="think-cell Folie" r:id="rId5" imgW="384" imgH="385" progId="TCLayout.ActiveDocument.1">
                  <p:embed/>
                </p:oleObj>
              </mc:Choice>
              <mc:Fallback>
                <p:oleObj name="think-cell Folie" r:id="rId5" imgW="384" imgH="385" progId="TCLayout.ActiveDocument.1">
                  <p:embed/>
                  <p:pic>
                    <p:nvPicPr>
                      <p:cNvPr id="6" name="Object 5" hidden="1">
                        <a:extLst>
                          <a:ext uri="{FF2B5EF4-FFF2-40B4-BE49-F238E27FC236}">
                            <a16:creationId xmlns:a16="http://schemas.microsoft.com/office/drawing/2014/main" id="{E3E053EA-A9E0-4FC3-87BC-5CADB14D4D06}"/>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0336F15A-9D0F-40C1-A205-2471F1ECE4E2}"/>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300" b="1" i="0" baseline="0" dirty="0">
              <a:latin typeface="Arial" panose="020B0604020202020204" pitchFamily="34" charset="0"/>
              <a:ea typeface="+mj-ea"/>
              <a:cs typeface="+mj-cs"/>
              <a:sym typeface="Arial" panose="020B0604020202020204" pitchFamily="34" charset="0"/>
            </a:endParaRPr>
          </a:p>
        </p:txBody>
      </p:sp>
      <p:sp>
        <p:nvSpPr>
          <p:cNvPr id="9" name="Title 8">
            <a:extLst>
              <a:ext uri="{FF2B5EF4-FFF2-40B4-BE49-F238E27FC236}">
                <a16:creationId xmlns:a16="http://schemas.microsoft.com/office/drawing/2014/main" id="{F207ED94-DB68-4986-A95E-F302E26D3A38}"/>
              </a:ext>
            </a:extLst>
          </p:cNvPr>
          <p:cNvSpPr>
            <a:spLocks noGrp="1"/>
          </p:cNvSpPr>
          <p:nvPr>
            <p:ph type="title"/>
          </p:nvPr>
        </p:nvSpPr>
        <p:spPr/>
        <p:txBody>
          <a:bodyPr/>
          <a:lstStyle/>
          <a:p>
            <a:r>
              <a:rPr lang="en-US" smtClean="0"/>
              <a:t>Click to edit Master title style</a:t>
            </a:r>
            <a:endParaRPr lang="de-DE"/>
          </a:p>
        </p:txBody>
      </p:sp>
      <p:sp>
        <p:nvSpPr>
          <p:cNvPr id="11" name="Datumsplatzhalter 10"/>
          <p:cNvSpPr>
            <a:spLocks noGrp="1"/>
          </p:cNvSpPr>
          <p:nvPr>
            <p:ph type="dt" sz="half" idx="10"/>
          </p:nvPr>
        </p:nvSpPr>
        <p:spPr/>
        <p:txBody>
          <a:bodyPr/>
          <a:lstStyle/>
          <a:p>
            <a:r>
              <a:rPr lang="en-US" smtClean="0"/>
              <a:t>Divertor Development Meeting</a:t>
            </a:r>
            <a:endParaRPr lang="de-DE" dirty="0"/>
          </a:p>
        </p:txBody>
      </p:sp>
      <p:sp>
        <p:nvSpPr>
          <p:cNvPr id="12" name="Fußzeilenplatzhalter 11"/>
          <p:cNvSpPr>
            <a:spLocks noGrp="1"/>
          </p:cNvSpPr>
          <p:nvPr>
            <p:ph type="ftr" sz="quarter" idx="11"/>
          </p:nvPr>
        </p:nvSpPr>
        <p:spPr/>
        <p:txBody>
          <a:bodyPr/>
          <a:lstStyle/>
          <a:p>
            <a:r>
              <a:rPr lang="de-DE" smtClean="0"/>
              <a:t>Max-Planck-Institut für Plasmaphysik | Amit K | 05.12.23</a:t>
            </a:r>
            <a:endParaRPr lang="de-DE" dirty="0"/>
          </a:p>
        </p:txBody>
      </p:sp>
      <p:sp>
        <p:nvSpPr>
          <p:cNvPr id="13" name="Foliennummernplatzhalter 12"/>
          <p:cNvSpPr>
            <a:spLocks noGrp="1"/>
          </p:cNvSpPr>
          <p:nvPr>
            <p:ph type="sldNum" sz="quarter" idx="12"/>
          </p:nvPr>
        </p:nvSpPr>
        <p:spPr/>
        <p:txBody>
          <a:bodyPr/>
          <a:lstStyle/>
          <a:p>
            <a:fld id="{ECE691D0-CC49-4FC7-9C4D-6112B0CB3A76}" type="slidenum">
              <a:rPr lang="de-DE" smtClean="0"/>
              <a:pPr/>
              <a:t>‹#›</a:t>
            </a:fld>
            <a:endParaRPr lang="de-DE" dirty="0"/>
          </a:p>
        </p:txBody>
      </p:sp>
    </p:spTree>
    <p:extLst>
      <p:ext uri="{BB962C8B-B14F-4D97-AF65-F5344CB8AC3E}">
        <p14:creationId xmlns:p14="http://schemas.microsoft.com/office/powerpoint/2010/main" val="6536345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Kapiteltrenner">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E3E053EA-A9E0-4FC3-87BC-5CADB14D4D06}"/>
              </a:ext>
            </a:extLst>
          </p:cNvPr>
          <p:cNvGraphicFramePr>
            <a:graphicFrameLocks noChangeAspect="1"/>
          </p:cNvGraphicFramePr>
          <p:nvPr>
            <p:custDataLst>
              <p:tags r:id="rId2"/>
            </p:custDataLst>
            <p:extLst>
              <p:ext uri="{D42A27DB-BD31-4B8C-83A1-F6EECF244321}">
                <p14:modId xmlns:p14="http://schemas.microsoft.com/office/powerpoint/2010/main" val="334531422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204" name="think-cell Folie" r:id="rId6" imgW="384" imgH="385" progId="TCLayout.ActiveDocument.1">
                  <p:embed/>
                </p:oleObj>
              </mc:Choice>
              <mc:Fallback>
                <p:oleObj name="think-cell Folie" r:id="rId6" imgW="384" imgH="385" progId="TCLayout.ActiveDocument.1">
                  <p:embed/>
                  <p:pic>
                    <p:nvPicPr>
                      <p:cNvPr id="6" name="Object 5" hidden="1">
                        <a:extLst>
                          <a:ext uri="{FF2B5EF4-FFF2-40B4-BE49-F238E27FC236}">
                            <a16:creationId xmlns:a16="http://schemas.microsoft.com/office/drawing/2014/main" id="{E3E053EA-A9E0-4FC3-87BC-5CADB14D4D06}"/>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0336F15A-9D0F-40C1-A205-2471F1ECE4E2}"/>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300" b="1" i="0" baseline="0" dirty="0">
              <a:latin typeface="Arial" panose="020B0604020202020204" pitchFamily="34" charset="0"/>
              <a:ea typeface="+mj-ea"/>
              <a:cs typeface="+mj-cs"/>
              <a:sym typeface="Arial" panose="020B0604020202020204" pitchFamily="34" charset="0"/>
            </a:endParaRPr>
          </a:p>
        </p:txBody>
      </p:sp>
      <p:sp>
        <p:nvSpPr>
          <p:cNvPr id="11" name="Titel 10"/>
          <p:cNvSpPr>
            <a:spLocks noGrp="1"/>
          </p:cNvSpPr>
          <p:nvPr>
            <p:ph type="title"/>
          </p:nvPr>
        </p:nvSpPr>
        <p:spPr>
          <a:xfrm>
            <a:off x="695325" y="3714698"/>
            <a:ext cx="10801350" cy="2667051"/>
          </a:xfrm>
        </p:spPr>
        <p:txBody>
          <a:bodyPr/>
          <a:lstStyle/>
          <a:p>
            <a:r>
              <a:rPr lang="en-US" smtClean="0"/>
              <a:t>Click to edit Master title style</a:t>
            </a:r>
            <a:endParaRPr lang="de-DE" dirty="0"/>
          </a:p>
        </p:txBody>
      </p:sp>
      <p:sp>
        <p:nvSpPr>
          <p:cNvPr id="10" name="Datumsplatzhalter 9"/>
          <p:cNvSpPr>
            <a:spLocks noGrp="1"/>
          </p:cNvSpPr>
          <p:nvPr>
            <p:ph type="dt" sz="half" idx="10"/>
          </p:nvPr>
        </p:nvSpPr>
        <p:spPr/>
        <p:txBody>
          <a:bodyPr/>
          <a:lstStyle/>
          <a:p>
            <a:r>
              <a:rPr lang="en-US" smtClean="0"/>
              <a:t>Divertor Development Meeting</a:t>
            </a:r>
            <a:endParaRPr lang="de-DE" dirty="0"/>
          </a:p>
        </p:txBody>
      </p:sp>
      <p:sp>
        <p:nvSpPr>
          <p:cNvPr id="12" name="Fußzeilenplatzhalter 11"/>
          <p:cNvSpPr>
            <a:spLocks noGrp="1"/>
          </p:cNvSpPr>
          <p:nvPr>
            <p:ph type="ftr" sz="quarter" idx="11"/>
          </p:nvPr>
        </p:nvSpPr>
        <p:spPr/>
        <p:txBody>
          <a:bodyPr/>
          <a:lstStyle/>
          <a:p>
            <a:r>
              <a:rPr lang="de-DE" smtClean="0"/>
              <a:t>Max-Planck-Institut für Plasmaphysik | Amit K | 05.12.23</a:t>
            </a:r>
            <a:endParaRPr lang="de-DE" dirty="0"/>
          </a:p>
        </p:txBody>
      </p:sp>
      <p:sp>
        <p:nvSpPr>
          <p:cNvPr id="13" name="Foliennummernplatzhalter 12"/>
          <p:cNvSpPr>
            <a:spLocks noGrp="1"/>
          </p:cNvSpPr>
          <p:nvPr>
            <p:ph type="sldNum" sz="quarter" idx="12"/>
          </p:nvPr>
        </p:nvSpPr>
        <p:spPr/>
        <p:txBody>
          <a:bodyPr/>
          <a:lstStyle/>
          <a:p>
            <a:fld id="{ECE691D0-CC49-4FC7-9C4D-6112B0CB3A76}" type="slidenum">
              <a:rPr lang="de-DE" smtClean="0"/>
              <a:pPr/>
              <a:t>‹#›</a:t>
            </a:fld>
            <a:endParaRPr lang="de-DE" dirty="0"/>
          </a:p>
        </p:txBody>
      </p:sp>
    </p:spTree>
    <p:extLst>
      <p:ext uri="{BB962C8B-B14F-4D97-AF65-F5344CB8AC3E}">
        <p14:creationId xmlns:p14="http://schemas.microsoft.com/office/powerpoint/2010/main" val="31778634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chlussfolie">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E3E053EA-A9E0-4FC3-87BC-5CADB14D4D06}"/>
              </a:ext>
            </a:extLst>
          </p:cNvPr>
          <p:cNvGraphicFramePr>
            <a:graphicFrameLocks noChangeAspect="1"/>
          </p:cNvGraphicFramePr>
          <p:nvPr>
            <p:custDataLst>
              <p:tags r:id="rId2"/>
            </p:custDataLst>
            <p:extLst>
              <p:ext uri="{D42A27DB-BD31-4B8C-83A1-F6EECF244321}">
                <p14:modId xmlns:p14="http://schemas.microsoft.com/office/powerpoint/2010/main" val="125505692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228" name="think-cell Folie" r:id="rId6" imgW="384" imgH="385" progId="TCLayout.ActiveDocument.1">
                  <p:embed/>
                </p:oleObj>
              </mc:Choice>
              <mc:Fallback>
                <p:oleObj name="think-cell Folie" r:id="rId6" imgW="384" imgH="385" progId="TCLayout.ActiveDocument.1">
                  <p:embed/>
                  <p:pic>
                    <p:nvPicPr>
                      <p:cNvPr id="6" name="Object 5" hidden="1">
                        <a:extLst>
                          <a:ext uri="{FF2B5EF4-FFF2-40B4-BE49-F238E27FC236}">
                            <a16:creationId xmlns:a16="http://schemas.microsoft.com/office/drawing/2014/main" id="{E3E053EA-A9E0-4FC3-87BC-5CADB14D4D06}"/>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0336F15A-9D0F-40C1-A205-2471F1ECE4E2}"/>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300" b="1" i="0" baseline="0" dirty="0">
              <a:latin typeface="Arial" panose="020B0604020202020204" pitchFamily="34" charset="0"/>
              <a:ea typeface="+mj-ea"/>
              <a:cs typeface="+mj-cs"/>
              <a:sym typeface="Arial" panose="020B0604020202020204" pitchFamily="34" charset="0"/>
            </a:endParaRPr>
          </a:p>
        </p:txBody>
      </p:sp>
      <p:sp>
        <p:nvSpPr>
          <p:cNvPr id="4" name="Inhaltsplatzhalter 3"/>
          <p:cNvSpPr>
            <a:spLocks noGrp="1"/>
          </p:cNvSpPr>
          <p:nvPr>
            <p:ph sz="quarter" idx="13"/>
          </p:nvPr>
        </p:nvSpPr>
        <p:spPr>
          <a:xfrm>
            <a:off x="695325" y="1881188"/>
            <a:ext cx="10472102" cy="4500561"/>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dirty="0"/>
          </a:p>
        </p:txBody>
      </p:sp>
      <p:sp>
        <p:nvSpPr>
          <p:cNvPr id="11" name="Titel 10"/>
          <p:cNvSpPr>
            <a:spLocks noGrp="1"/>
          </p:cNvSpPr>
          <p:nvPr>
            <p:ph type="title"/>
          </p:nvPr>
        </p:nvSpPr>
        <p:spPr/>
        <p:txBody>
          <a:bodyPr/>
          <a:lstStyle/>
          <a:p>
            <a:r>
              <a:rPr lang="en-US" smtClean="0"/>
              <a:t>Click to edit Master title style</a:t>
            </a:r>
            <a:endParaRPr lang="de-DE" dirty="0"/>
          </a:p>
        </p:txBody>
      </p:sp>
      <p:sp>
        <p:nvSpPr>
          <p:cNvPr id="12" name="Datumsplatzhalter 11"/>
          <p:cNvSpPr>
            <a:spLocks noGrp="1"/>
          </p:cNvSpPr>
          <p:nvPr>
            <p:ph type="dt" sz="half" idx="14"/>
          </p:nvPr>
        </p:nvSpPr>
        <p:spPr/>
        <p:txBody>
          <a:bodyPr/>
          <a:lstStyle/>
          <a:p>
            <a:r>
              <a:rPr lang="en-US" smtClean="0"/>
              <a:t>Divertor Development Meeting</a:t>
            </a:r>
            <a:endParaRPr lang="de-DE" dirty="0"/>
          </a:p>
        </p:txBody>
      </p:sp>
      <p:sp>
        <p:nvSpPr>
          <p:cNvPr id="13" name="Fußzeilenplatzhalter 12"/>
          <p:cNvSpPr>
            <a:spLocks noGrp="1"/>
          </p:cNvSpPr>
          <p:nvPr>
            <p:ph type="ftr" sz="quarter" idx="15"/>
          </p:nvPr>
        </p:nvSpPr>
        <p:spPr/>
        <p:txBody>
          <a:bodyPr/>
          <a:lstStyle/>
          <a:p>
            <a:r>
              <a:rPr lang="de-DE" smtClean="0"/>
              <a:t>Max-Planck-Institut für Plasmaphysik | Amit K | 05.12.23</a:t>
            </a:r>
            <a:endParaRPr lang="de-DE" dirty="0"/>
          </a:p>
        </p:txBody>
      </p:sp>
      <p:sp>
        <p:nvSpPr>
          <p:cNvPr id="14" name="Foliennummernplatzhalter 13"/>
          <p:cNvSpPr>
            <a:spLocks noGrp="1"/>
          </p:cNvSpPr>
          <p:nvPr>
            <p:ph type="sldNum" sz="quarter" idx="16"/>
          </p:nvPr>
        </p:nvSpPr>
        <p:spPr/>
        <p:txBody>
          <a:bodyPr/>
          <a:lstStyle/>
          <a:p>
            <a:fld id="{ECE691D0-CC49-4FC7-9C4D-6112B0CB3A76}" type="slidenum">
              <a:rPr lang="de-DE" smtClean="0"/>
              <a:pPr/>
              <a:t>‹#›</a:t>
            </a:fld>
            <a:endParaRPr lang="de-DE" dirty="0"/>
          </a:p>
        </p:txBody>
      </p:sp>
    </p:spTree>
    <p:extLst>
      <p:ext uri="{BB962C8B-B14F-4D97-AF65-F5344CB8AC3E}">
        <p14:creationId xmlns:p14="http://schemas.microsoft.com/office/powerpoint/2010/main" val="28297530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IPP EUROfus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3" name="Rechteck 22"/>
          <p:cNvSpPr/>
          <p:nvPr userDrawn="1"/>
        </p:nvSpPr>
        <p:spPr>
          <a:xfrm>
            <a:off x="1034980" y="2029867"/>
            <a:ext cx="10132448" cy="3755339"/>
          </a:xfrm>
          <a:prstGeom prst="rect">
            <a:avLst/>
          </a:prstGeom>
          <a:solidFill>
            <a:srgbClr val="006C66"/>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de-DE" sz="1300" b="1" dirty="0">
              <a:solidFill>
                <a:schemeClr val="bg1"/>
              </a:solidFill>
            </a:endParaRPr>
          </a:p>
        </p:txBody>
      </p:sp>
      <p:grpSp>
        <p:nvGrpSpPr>
          <p:cNvPr id="26" name="Gruppieren 25"/>
          <p:cNvGrpSpPr/>
          <p:nvPr userDrawn="1"/>
        </p:nvGrpSpPr>
        <p:grpSpPr>
          <a:xfrm>
            <a:off x="1053497" y="5908637"/>
            <a:ext cx="10113930" cy="566770"/>
            <a:chOff x="515946" y="5792918"/>
            <a:chExt cx="9461977" cy="566770"/>
          </a:xfrm>
        </p:grpSpPr>
        <p:pic>
          <p:nvPicPr>
            <p:cNvPr id="27" name="Grafik 2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15946" y="5834863"/>
              <a:ext cx="442885" cy="315747"/>
            </a:xfrm>
            <a:prstGeom prst="rect">
              <a:avLst/>
            </a:prstGeom>
          </p:spPr>
        </p:pic>
        <p:sp>
          <p:nvSpPr>
            <p:cNvPr id="28" name="Subtitle 2"/>
            <p:cNvSpPr txBox="1">
              <a:spLocks/>
            </p:cNvSpPr>
            <p:nvPr userDrawn="1"/>
          </p:nvSpPr>
          <p:spPr>
            <a:xfrm>
              <a:off x="1036319" y="5792918"/>
              <a:ext cx="8941604" cy="566770"/>
            </a:xfrm>
            <a:prstGeom prst="rect">
              <a:avLst/>
            </a:prstGeom>
          </p:spPr>
          <p:txBody>
            <a:bodyPr lIns="0" rIns="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sz="800" dirty="0"/>
                <a:t>This work has been carried out within the framework of the EUROfusion Consortium, funded by the European Union via the </a:t>
              </a:r>
              <a:r>
                <a:rPr lang="en-US" sz="800" dirty="0" err="1"/>
                <a:t>Euratom</a:t>
              </a:r>
              <a:r>
                <a:rPr lang="en-US" sz="800" dirty="0"/>
                <a:t> Research and Training </a:t>
              </a:r>
              <a:r>
                <a:rPr lang="en-US" sz="800" dirty="0" err="1"/>
                <a:t>Programme</a:t>
              </a:r>
              <a:r>
                <a:rPr lang="en-US" sz="800" dirty="0"/>
                <a:t> (Grant Agreement No 101052200 — EUROfusion). Views and opinions expressed are however those of the author(s) only and do not necessarily reflect those of the European Union or the European Commission. Neither the European Union nor the European Commission can be held responsible for them.</a:t>
              </a:r>
              <a:endParaRPr lang="en-US" sz="800" dirty="0">
                <a:latin typeface="Arial Narrow" panose="020B0606020202030204" pitchFamily="34" charset="0"/>
              </a:endParaRPr>
            </a:p>
          </p:txBody>
        </p:sp>
      </p:grpSp>
      <p:sp>
        <p:nvSpPr>
          <p:cNvPr id="15" name="Subtitle 2"/>
          <p:cNvSpPr>
            <a:spLocks noGrp="1"/>
          </p:cNvSpPr>
          <p:nvPr>
            <p:ph type="subTitle" idx="1"/>
          </p:nvPr>
        </p:nvSpPr>
        <p:spPr>
          <a:xfrm>
            <a:off x="1145512" y="3743999"/>
            <a:ext cx="7811452" cy="1983213"/>
          </a:xfrm>
        </p:spPr>
        <p:txBody>
          <a:bodyPr anchor="b" anchorCtr="0"/>
          <a:lstStyle>
            <a:lvl1pPr marL="0" indent="0" algn="l">
              <a:spcBef>
                <a:spcPts val="2300"/>
              </a:spcBef>
              <a:buNone/>
              <a:defRPr sz="1900" b="0" spc="0" baseline="0">
                <a:solidFill>
                  <a:schemeClr val="bg1"/>
                </a:solidFill>
              </a:defRPr>
            </a:lvl1pPr>
            <a:lvl2pPr marL="0" indent="252000" algn="l">
              <a:lnSpc>
                <a:spcPts val="1600"/>
              </a:lnSpc>
              <a:spcBef>
                <a:spcPts val="300"/>
              </a:spcBef>
              <a:buSzPct val="110000"/>
              <a:buFont typeface=".SF NS Symbols Regular"/>
              <a:buChar char="↘"/>
              <a:defRPr sz="1300" i="1" baseline="0">
                <a:solidFill>
                  <a:schemeClr val="bg1"/>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en-US" dirty="0"/>
          </a:p>
        </p:txBody>
      </p:sp>
      <p:pic>
        <p:nvPicPr>
          <p:cNvPr id="16" name="Grafik 15"/>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9397688" y="5237015"/>
            <a:ext cx="1700546" cy="524971"/>
          </a:xfrm>
          <a:prstGeom prst="rect">
            <a:avLst/>
          </a:prstGeom>
        </p:spPr>
      </p:pic>
      <p:sp>
        <p:nvSpPr>
          <p:cNvPr id="2" name="Titel 1"/>
          <p:cNvSpPr>
            <a:spLocks noGrp="1"/>
          </p:cNvSpPr>
          <p:nvPr>
            <p:ph type="title"/>
          </p:nvPr>
        </p:nvSpPr>
        <p:spPr>
          <a:xfrm>
            <a:off x="1145512" y="2172779"/>
            <a:ext cx="7811452" cy="2160229"/>
          </a:xfrm>
        </p:spPr>
        <p:txBody>
          <a:bodyPr/>
          <a:lstStyle>
            <a:lvl1pPr>
              <a:defRPr sz="2400">
                <a:solidFill>
                  <a:schemeClr val="bg1"/>
                </a:solidFill>
              </a:defRPr>
            </a:lvl1pPr>
          </a:lstStyle>
          <a:p>
            <a:r>
              <a:rPr lang="de-DE"/>
              <a:t>Mastertitelformat bearbeiten</a:t>
            </a:r>
            <a:endParaRPr lang="de-DE" dirty="0"/>
          </a:p>
        </p:txBody>
      </p:sp>
      <p:pic>
        <p:nvPicPr>
          <p:cNvPr id="22" name="Grafik 21"/>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7592156" y="489668"/>
            <a:ext cx="3888000" cy="899494"/>
          </a:xfrm>
          <a:prstGeom prst="rect">
            <a:avLst/>
          </a:prstGeom>
        </p:spPr>
      </p:pic>
      <p:sp>
        <p:nvSpPr>
          <p:cNvPr id="9" name="Datumsplatzhalter 8"/>
          <p:cNvSpPr>
            <a:spLocks noGrp="1"/>
          </p:cNvSpPr>
          <p:nvPr>
            <p:ph type="dt" sz="half" idx="10"/>
          </p:nvPr>
        </p:nvSpPr>
        <p:spPr/>
        <p:txBody>
          <a:bodyPr/>
          <a:lstStyle/>
          <a:p>
            <a:r>
              <a:rPr lang="en-US" smtClean="0"/>
              <a:t>Divertor Development Meeting</a:t>
            </a:r>
            <a:endParaRPr lang="de-DE" dirty="0"/>
          </a:p>
        </p:txBody>
      </p:sp>
      <p:sp>
        <p:nvSpPr>
          <p:cNvPr id="10" name="Fußzeilenplatzhalter 9"/>
          <p:cNvSpPr>
            <a:spLocks noGrp="1"/>
          </p:cNvSpPr>
          <p:nvPr>
            <p:ph type="ftr" sz="quarter" idx="11"/>
          </p:nvPr>
        </p:nvSpPr>
        <p:spPr/>
        <p:txBody>
          <a:bodyPr/>
          <a:lstStyle/>
          <a:p>
            <a:r>
              <a:rPr lang="de-DE" smtClean="0"/>
              <a:t>Max-Planck-Institut für Plasmaphysik | Amit K | 05.12.23</a:t>
            </a:r>
            <a:endParaRPr lang="de-DE" dirty="0"/>
          </a:p>
        </p:txBody>
      </p:sp>
      <p:sp>
        <p:nvSpPr>
          <p:cNvPr id="11" name="Foliennummernplatzhalter 10"/>
          <p:cNvSpPr>
            <a:spLocks noGrp="1"/>
          </p:cNvSpPr>
          <p:nvPr>
            <p:ph type="sldNum" sz="quarter" idx="12"/>
          </p:nvPr>
        </p:nvSpPr>
        <p:spPr/>
        <p:txBody>
          <a:bodyPr/>
          <a:lstStyle/>
          <a:p>
            <a:fld id="{ECE691D0-CC49-4FC7-9C4D-6112B0CB3A76}" type="slidenum">
              <a:rPr lang="de-DE" smtClean="0"/>
              <a:pPr/>
              <a:t>‹#›</a:t>
            </a:fld>
            <a:endParaRPr lang="de-DE" dirty="0"/>
          </a:p>
        </p:txBody>
      </p:sp>
    </p:spTree>
    <p:extLst>
      <p:ext uri="{BB962C8B-B14F-4D97-AF65-F5344CB8AC3E}">
        <p14:creationId xmlns:p14="http://schemas.microsoft.com/office/powerpoint/2010/main" val="3015794543"/>
      </p:ext>
    </p:extLst>
  </p:cSld>
  <p:clrMapOvr>
    <a:masterClrMapping/>
  </p:clrMapOvr>
  <p:extLst mod="1">
    <p:ext uri="{DCECCB84-F9BA-43D5-87BE-67443E8EF086}">
      <p15:sldGuideLst xmlns:p15="http://schemas.microsoft.com/office/powerpoint/2012/main">
        <p15:guide id="1" pos="653">
          <p15:clr>
            <a:srgbClr val="FBAE40"/>
          </p15:clr>
        </p15:guide>
        <p15:guide id="2" pos="39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le IPP">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3" name="Rechteck 22"/>
          <p:cNvSpPr/>
          <p:nvPr userDrawn="1"/>
        </p:nvSpPr>
        <p:spPr>
          <a:xfrm>
            <a:off x="1034980" y="2029867"/>
            <a:ext cx="10132448" cy="4109676"/>
          </a:xfrm>
          <a:prstGeom prst="rect">
            <a:avLst/>
          </a:prstGeom>
          <a:solidFill>
            <a:srgbClr val="006C66"/>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de-DE" sz="1300" b="1" dirty="0">
              <a:solidFill>
                <a:schemeClr val="bg1"/>
              </a:solidFill>
            </a:endParaRPr>
          </a:p>
        </p:txBody>
      </p:sp>
      <p:sp>
        <p:nvSpPr>
          <p:cNvPr id="25" name="Subtitle 2"/>
          <p:cNvSpPr>
            <a:spLocks noGrp="1"/>
          </p:cNvSpPr>
          <p:nvPr>
            <p:ph type="subTitle" idx="1"/>
          </p:nvPr>
        </p:nvSpPr>
        <p:spPr>
          <a:xfrm>
            <a:off x="1145512" y="3743999"/>
            <a:ext cx="7832233" cy="2274963"/>
          </a:xfrm>
        </p:spPr>
        <p:txBody>
          <a:bodyPr anchor="b" anchorCtr="0"/>
          <a:lstStyle>
            <a:lvl1pPr marL="0" indent="0" algn="l">
              <a:spcBef>
                <a:spcPts val="2300"/>
              </a:spcBef>
              <a:buNone/>
              <a:defRPr sz="1900" b="0" spc="0" baseline="0">
                <a:solidFill>
                  <a:schemeClr val="bg1"/>
                </a:solidFill>
              </a:defRPr>
            </a:lvl1pPr>
            <a:lvl2pPr marL="0" indent="252000" algn="l">
              <a:lnSpc>
                <a:spcPts val="1600"/>
              </a:lnSpc>
              <a:spcBef>
                <a:spcPts val="300"/>
              </a:spcBef>
              <a:buSzPct val="110000"/>
              <a:buFont typeface=".SF NS Symbols Regular"/>
              <a:buChar char="↘"/>
              <a:defRPr sz="1300" i="1" baseline="0">
                <a:solidFill>
                  <a:schemeClr val="bg1"/>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en-US" dirty="0"/>
          </a:p>
        </p:txBody>
      </p:sp>
      <p:pic>
        <p:nvPicPr>
          <p:cNvPr id="29" name="Grafik 28"/>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397688" y="5559136"/>
            <a:ext cx="1700546" cy="524971"/>
          </a:xfrm>
          <a:prstGeom prst="rect">
            <a:avLst/>
          </a:prstGeom>
        </p:spPr>
      </p:pic>
      <p:sp>
        <p:nvSpPr>
          <p:cNvPr id="5" name="Titel 4"/>
          <p:cNvSpPr>
            <a:spLocks noGrp="1"/>
          </p:cNvSpPr>
          <p:nvPr>
            <p:ph type="title"/>
          </p:nvPr>
        </p:nvSpPr>
        <p:spPr>
          <a:xfrm>
            <a:off x="1145838" y="2145471"/>
            <a:ext cx="7831907" cy="2094020"/>
          </a:xfrm>
        </p:spPr>
        <p:txBody>
          <a:bodyPr/>
          <a:lstStyle>
            <a:lvl1pPr>
              <a:defRPr sz="2400">
                <a:solidFill>
                  <a:schemeClr val="bg1"/>
                </a:solidFill>
              </a:defRPr>
            </a:lvl1pPr>
          </a:lstStyle>
          <a:p>
            <a:r>
              <a:rPr lang="de-DE"/>
              <a:t>Mastertitelformat bearbeiten</a:t>
            </a:r>
            <a:endParaRPr lang="de-DE" dirty="0"/>
          </a:p>
        </p:txBody>
      </p:sp>
      <p:pic>
        <p:nvPicPr>
          <p:cNvPr id="26" name="Grafik 25"/>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592156" y="489668"/>
            <a:ext cx="3888000" cy="899494"/>
          </a:xfrm>
          <a:prstGeom prst="rect">
            <a:avLst/>
          </a:prstGeom>
        </p:spPr>
      </p:pic>
      <p:sp>
        <p:nvSpPr>
          <p:cNvPr id="9" name="Datumsplatzhalter 8"/>
          <p:cNvSpPr>
            <a:spLocks noGrp="1"/>
          </p:cNvSpPr>
          <p:nvPr>
            <p:ph type="dt" sz="half" idx="10"/>
          </p:nvPr>
        </p:nvSpPr>
        <p:spPr/>
        <p:txBody>
          <a:bodyPr/>
          <a:lstStyle/>
          <a:p>
            <a:r>
              <a:rPr lang="en-US" smtClean="0"/>
              <a:t>Divertor Development Meeting</a:t>
            </a:r>
            <a:endParaRPr lang="de-DE" dirty="0"/>
          </a:p>
        </p:txBody>
      </p:sp>
      <p:sp>
        <p:nvSpPr>
          <p:cNvPr id="10" name="Fußzeilenplatzhalter 9"/>
          <p:cNvSpPr>
            <a:spLocks noGrp="1"/>
          </p:cNvSpPr>
          <p:nvPr>
            <p:ph type="ftr" sz="quarter" idx="11"/>
          </p:nvPr>
        </p:nvSpPr>
        <p:spPr/>
        <p:txBody>
          <a:bodyPr/>
          <a:lstStyle/>
          <a:p>
            <a:r>
              <a:rPr lang="de-DE" smtClean="0"/>
              <a:t>Max-Planck-Institut für Plasmaphysik | Amit K | 05.12.23</a:t>
            </a:r>
            <a:endParaRPr lang="de-DE" dirty="0"/>
          </a:p>
        </p:txBody>
      </p:sp>
      <p:sp>
        <p:nvSpPr>
          <p:cNvPr id="11" name="Foliennummernplatzhalter 10"/>
          <p:cNvSpPr>
            <a:spLocks noGrp="1"/>
          </p:cNvSpPr>
          <p:nvPr>
            <p:ph type="sldNum" sz="quarter" idx="12"/>
          </p:nvPr>
        </p:nvSpPr>
        <p:spPr/>
        <p:txBody>
          <a:bodyPr/>
          <a:lstStyle/>
          <a:p>
            <a:fld id="{ECE691D0-CC49-4FC7-9C4D-6112B0CB3A76}" type="slidenum">
              <a:rPr lang="de-DE" smtClean="0"/>
              <a:pPr/>
              <a:t>‹#›</a:t>
            </a:fld>
            <a:endParaRPr lang="de-DE" dirty="0"/>
          </a:p>
        </p:txBody>
      </p:sp>
    </p:spTree>
    <p:extLst>
      <p:ext uri="{BB962C8B-B14F-4D97-AF65-F5344CB8AC3E}">
        <p14:creationId xmlns:p14="http://schemas.microsoft.com/office/powerpoint/2010/main" val="3894460798"/>
      </p:ext>
    </p:extLst>
  </p:cSld>
  <p:clrMapOvr>
    <a:masterClrMapping/>
  </p:clrMapOvr>
  <p:extLst mod="1">
    <p:ext uri="{DCECCB84-F9BA-43D5-87BE-67443E8EF086}">
      <p15:sldGuideLst xmlns:p15="http://schemas.microsoft.com/office/powerpoint/2012/main">
        <p15:guide id="1"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E3E053EA-A9E0-4FC3-87BC-5CADB14D4D06}"/>
              </a:ext>
            </a:extLst>
          </p:cNvPr>
          <p:cNvGraphicFramePr>
            <a:graphicFrameLocks noChangeAspect="1"/>
          </p:cNvGraphicFramePr>
          <p:nvPr>
            <p:custDataLst>
              <p:tags r:id="rId2"/>
            </p:custDataLst>
            <p:extLst>
              <p:ext uri="{D42A27DB-BD31-4B8C-83A1-F6EECF244321}">
                <p14:modId xmlns:p14="http://schemas.microsoft.com/office/powerpoint/2010/main" val="390007515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5431" name="think-cell Folie" r:id="rId5" imgW="384" imgH="385" progId="TCLayout.ActiveDocument.1">
                  <p:embed/>
                </p:oleObj>
              </mc:Choice>
              <mc:Fallback>
                <p:oleObj name="think-cell Folie" r:id="rId5" imgW="384" imgH="385" progId="TCLayout.ActiveDocument.1">
                  <p:embed/>
                  <p:pic>
                    <p:nvPicPr>
                      <p:cNvPr id="6" name="Object 5" hidden="1">
                        <a:extLst>
                          <a:ext uri="{FF2B5EF4-FFF2-40B4-BE49-F238E27FC236}">
                            <a16:creationId xmlns:a16="http://schemas.microsoft.com/office/drawing/2014/main" id="{E3E053EA-A9E0-4FC3-87BC-5CADB14D4D06}"/>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0336F15A-9D0F-40C1-A205-2471F1ECE4E2}"/>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300" b="1" i="0" baseline="0" dirty="0">
              <a:latin typeface="Arial" panose="020B0604020202020204" pitchFamily="34" charset="0"/>
              <a:ea typeface="+mj-ea"/>
              <a:cs typeface="+mj-cs"/>
              <a:sym typeface="Arial" panose="020B0604020202020204" pitchFamily="34" charset="0"/>
            </a:endParaRPr>
          </a:p>
        </p:txBody>
      </p:sp>
      <p:sp>
        <p:nvSpPr>
          <p:cNvPr id="4" name="Inhaltsplatzhalter 3"/>
          <p:cNvSpPr>
            <a:spLocks noGrp="1"/>
          </p:cNvSpPr>
          <p:nvPr>
            <p:ph sz="quarter" idx="13"/>
          </p:nvPr>
        </p:nvSpPr>
        <p:spPr>
          <a:xfrm>
            <a:off x="695326" y="1609726"/>
            <a:ext cx="10801349" cy="4772024"/>
          </a:xfrm>
          <a:prstGeom prst="rect">
            <a:avLst/>
          </a:prstGeo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1" name="Titel 10"/>
          <p:cNvSpPr>
            <a:spLocks noGrp="1"/>
          </p:cNvSpPr>
          <p:nvPr>
            <p:ph type="title"/>
          </p:nvPr>
        </p:nvSpPr>
        <p:spPr>
          <a:xfrm>
            <a:off x="695326" y="441325"/>
            <a:ext cx="9576471" cy="894416"/>
          </a:xfrm>
        </p:spPr>
        <p:txBody>
          <a:bodyPr/>
          <a:lstStyle>
            <a:lvl1pPr>
              <a:defRPr/>
            </a:lvl1pPr>
          </a:lstStyle>
          <a:p>
            <a:r>
              <a:rPr lang="de-DE"/>
              <a:t>Mastertitelformat bearbeiten</a:t>
            </a:r>
            <a:endParaRPr lang="de-DE" dirty="0"/>
          </a:p>
        </p:txBody>
      </p:sp>
      <p:sp>
        <p:nvSpPr>
          <p:cNvPr id="15" name="Datumsplatzhalter 14"/>
          <p:cNvSpPr>
            <a:spLocks noGrp="1"/>
          </p:cNvSpPr>
          <p:nvPr>
            <p:ph type="dt" sz="half" idx="14"/>
          </p:nvPr>
        </p:nvSpPr>
        <p:spPr/>
        <p:txBody>
          <a:bodyPr/>
          <a:lstStyle/>
          <a:p>
            <a:r>
              <a:rPr lang="en-US" smtClean="0"/>
              <a:t>Divertor Development Meeting</a:t>
            </a:r>
            <a:endParaRPr lang="de-DE" dirty="0"/>
          </a:p>
        </p:txBody>
      </p:sp>
      <p:sp>
        <p:nvSpPr>
          <p:cNvPr id="16" name="Fußzeilenplatzhalter 15"/>
          <p:cNvSpPr>
            <a:spLocks noGrp="1"/>
          </p:cNvSpPr>
          <p:nvPr>
            <p:ph type="ftr" sz="quarter" idx="15"/>
          </p:nvPr>
        </p:nvSpPr>
        <p:spPr/>
        <p:txBody>
          <a:bodyPr/>
          <a:lstStyle/>
          <a:p>
            <a:r>
              <a:rPr lang="de-DE" smtClean="0"/>
              <a:t>Max-Planck-Institut für Plasmaphysik | Amit K | 05.12.23</a:t>
            </a:r>
            <a:endParaRPr lang="de-DE" dirty="0"/>
          </a:p>
        </p:txBody>
      </p:sp>
      <p:sp>
        <p:nvSpPr>
          <p:cNvPr id="17" name="Foliennummernplatzhalter 16"/>
          <p:cNvSpPr>
            <a:spLocks noGrp="1"/>
          </p:cNvSpPr>
          <p:nvPr>
            <p:ph type="sldNum" sz="quarter" idx="16"/>
          </p:nvPr>
        </p:nvSpPr>
        <p:spPr/>
        <p:txBody>
          <a:bodyPr/>
          <a:lstStyle/>
          <a:p>
            <a:fld id="{ECE691D0-CC49-4FC7-9C4D-6112B0CB3A76}" type="slidenum">
              <a:rPr lang="de-DE" smtClean="0"/>
              <a:pPr/>
              <a:t>‹#›</a:t>
            </a:fld>
            <a:endParaRPr lang="de-DE" dirty="0"/>
          </a:p>
        </p:txBody>
      </p:sp>
    </p:spTree>
    <p:extLst>
      <p:ext uri="{BB962C8B-B14F-4D97-AF65-F5344CB8AC3E}">
        <p14:creationId xmlns:p14="http://schemas.microsoft.com/office/powerpoint/2010/main" val="3291986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el und Text">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E3E053EA-A9E0-4FC3-87BC-5CADB14D4D06}"/>
              </a:ext>
            </a:extLst>
          </p:cNvPr>
          <p:cNvGraphicFramePr>
            <a:graphicFrameLocks noChangeAspect="1"/>
          </p:cNvGraphicFramePr>
          <p:nvPr>
            <p:custDataLst>
              <p:tags r:id="rId2"/>
            </p:custDataLst>
            <p:extLst>
              <p:ext uri="{D42A27DB-BD31-4B8C-83A1-F6EECF244321}">
                <p14:modId xmlns:p14="http://schemas.microsoft.com/office/powerpoint/2010/main" val="235152208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6455" name="think-cell Folie" r:id="rId5" imgW="384" imgH="385" progId="TCLayout.ActiveDocument.1">
                  <p:embed/>
                </p:oleObj>
              </mc:Choice>
              <mc:Fallback>
                <p:oleObj name="think-cell Folie" r:id="rId5" imgW="384" imgH="385" progId="TCLayout.ActiveDocument.1">
                  <p:embed/>
                  <p:pic>
                    <p:nvPicPr>
                      <p:cNvPr id="6" name="Object 5" hidden="1">
                        <a:extLst>
                          <a:ext uri="{FF2B5EF4-FFF2-40B4-BE49-F238E27FC236}">
                            <a16:creationId xmlns:a16="http://schemas.microsoft.com/office/drawing/2014/main" id="{E3E053EA-A9E0-4FC3-87BC-5CADB14D4D06}"/>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0336F15A-9D0F-40C1-A205-2471F1ECE4E2}"/>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300" b="1" i="0" baseline="0" dirty="0">
              <a:latin typeface="Arial" panose="020B0604020202020204" pitchFamily="34" charset="0"/>
              <a:ea typeface="+mj-ea"/>
              <a:cs typeface="+mj-cs"/>
              <a:sym typeface="Arial" panose="020B0604020202020204" pitchFamily="34" charset="0"/>
            </a:endParaRPr>
          </a:p>
        </p:txBody>
      </p:sp>
      <p:sp>
        <p:nvSpPr>
          <p:cNvPr id="11" name="Titel 10"/>
          <p:cNvSpPr>
            <a:spLocks noGrp="1"/>
          </p:cNvSpPr>
          <p:nvPr>
            <p:ph type="title"/>
          </p:nvPr>
        </p:nvSpPr>
        <p:spPr>
          <a:xfrm>
            <a:off x="695326" y="441325"/>
            <a:ext cx="9576471" cy="894416"/>
          </a:xfrm>
        </p:spPr>
        <p:txBody>
          <a:bodyPr/>
          <a:lstStyle>
            <a:lvl1pPr>
              <a:defRPr/>
            </a:lvl1pPr>
          </a:lstStyle>
          <a:p>
            <a:r>
              <a:rPr lang="de-DE"/>
              <a:t>Mastertitelformat bearbeiten</a:t>
            </a:r>
            <a:endParaRPr lang="de-DE" dirty="0"/>
          </a:p>
        </p:txBody>
      </p:sp>
      <p:sp>
        <p:nvSpPr>
          <p:cNvPr id="15" name="Datumsplatzhalter 14"/>
          <p:cNvSpPr>
            <a:spLocks noGrp="1"/>
          </p:cNvSpPr>
          <p:nvPr>
            <p:ph type="dt" sz="half" idx="14"/>
          </p:nvPr>
        </p:nvSpPr>
        <p:spPr/>
        <p:txBody>
          <a:bodyPr/>
          <a:lstStyle/>
          <a:p>
            <a:r>
              <a:rPr lang="en-US" smtClean="0"/>
              <a:t>Divertor Development Meeting</a:t>
            </a:r>
            <a:endParaRPr lang="de-DE" dirty="0"/>
          </a:p>
        </p:txBody>
      </p:sp>
      <p:sp>
        <p:nvSpPr>
          <p:cNvPr id="16" name="Fußzeilenplatzhalter 15"/>
          <p:cNvSpPr>
            <a:spLocks noGrp="1"/>
          </p:cNvSpPr>
          <p:nvPr>
            <p:ph type="ftr" sz="quarter" idx="15"/>
          </p:nvPr>
        </p:nvSpPr>
        <p:spPr/>
        <p:txBody>
          <a:bodyPr/>
          <a:lstStyle/>
          <a:p>
            <a:r>
              <a:rPr lang="de-DE" smtClean="0"/>
              <a:t>Max-Planck-Institut für Plasmaphysik | Amit K | 05.12.23</a:t>
            </a:r>
            <a:endParaRPr lang="de-DE" dirty="0"/>
          </a:p>
        </p:txBody>
      </p:sp>
      <p:sp>
        <p:nvSpPr>
          <p:cNvPr id="17" name="Foliennummernplatzhalter 16"/>
          <p:cNvSpPr>
            <a:spLocks noGrp="1"/>
          </p:cNvSpPr>
          <p:nvPr>
            <p:ph type="sldNum" sz="quarter" idx="16"/>
          </p:nvPr>
        </p:nvSpPr>
        <p:spPr/>
        <p:txBody>
          <a:bodyPr/>
          <a:lstStyle/>
          <a:p>
            <a:fld id="{ECE691D0-CC49-4FC7-9C4D-6112B0CB3A76}" type="slidenum">
              <a:rPr lang="de-DE" smtClean="0"/>
              <a:pPr/>
              <a:t>‹#›</a:t>
            </a:fld>
            <a:endParaRPr lang="de-DE" dirty="0"/>
          </a:p>
        </p:txBody>
      </p:sp>
      <p:sp>
        <p:nvSpPr>
          <p:cNvPr id="3" name="Textplatzhalter 2"/>
          <p:cNvSpPr>
            <a:spLocks noGrp="1"/>
          </p:cNvSpPr>
          <p:nvPr>
            <p:ph type="body" sz="quarter" idx="17"/>
          </p:nvPr>
        </p:nvSpPr>
        <p:spPr>
          <a:xfrm>
            <a:off x="695325" y="1609725"/>
            <a:ext cx="10477500" cy="4772025"/>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10161583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 Felder (Text/Bi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434D6FFE-C346-403E-A982-395E5408109F}"/>
              </a:ext>
            </a:extLst>
          </p:cNvPr>
          <p:cNvGraphicFramePr>
            <a:graphicFrameLocks noChangeAspect="1"/>
          </p:cNvGraphicFramePr>
          <p:nvPr>
            <p:custDataLst>
              <p:tags r:id="rId2"/>
            </p:custDataLst>
            <p:extLst>
              <p:ext uri="{D42A27DB-BD31-4B8C-83A1-F6EECF244321}">
                <p14:modId xmlns:p14="http://schemas.microsoft.com/office/powerpoint/2010/main" val="20804375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7479" name="think-cell Folie" r:id="rId5" imgW="384" imgH="385" progId="TCLayout.ActiveDocument.1">
                  <p:embed/>
                </p:oleObj>
              </mc:Choice>
              <mc:Fallback>
                <p:oleObj name="think-cell Folie" r:id="rId5" imgW="384" imgH="385" progId="TCLayout.ActiveDocument.1">
                  <p:embed/>
                  <p:pic>
                    <p:nvPicPr>
                      <p:cNvPr id="7" name="Object 6" hidden="1">
                        <a:extLst>
                          <a:ext uri="{FF2B5EF4-FFF2-40B4-BE49-F238E27FC236}">
                            <a16:creationId xmlns:a16="http://schemas.microsoft.com/office/drawing/2014/main" id="{434D6FFE-C346-403E-A982-395E5408109F}"/>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8FC65B91-E784-4354-A701-802A4C59DD92}"/>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300" b="1" i="0" baseline="0" dirty="0">
              <a:latin typeface="Arial" panose="020B0604020202020204" pitchFamily="34" charset="0"/>
              <a:ea typeface="+mj-ea"/>
              <a:cs typeface="+mj-cs"/>
              <a:sym typeface="Arial" panose="020B0604020202020204" pitchFamily="34" charset="0"/>
            </a:endParaRPr>
          </a:p>
        </p:txBody>
      </p:sp>
      <p:sp>
        <p:nvSpPr>
          <p:cNvPr id="3" name="Content Placeholder 2"/>
          <p:cNvSpPr>
            <a:spLocks noGrp="1"/>
          </p:cNvSpPr>
          <p:nvPr>
            <p:ph sz="half" idx="1"/>
          </p:nvPr>
        </p:nvSpPr>
        <p:spPr>
          <a:xfrm>
            <a:off x="695325" y="1881188"/>
            <a:ext cx="5112414" cy="4500562"/>
          </a:xfrm>
          <a:prstGeom prst="rect">
            <a:avLst/>
          </a:prstGeom>
        </p:spPr>
        <p:txBody>
          <a:bodyPr/>
          <a:lstStyle>
            <a:lvl3pPr>
              <a:defRPr b="0">
                <a:solidFill>
                  <a:schemeClr val="tx1"/>
                </a:solidFill>
              </a:defRPr>
            </a:lvl3pPr>
            <a:lvl4pPr>
              <a:defRPr b="1">
                <a:solidFill>
                  <a:schemeClr val="tx2"/>
                </a:solidFill>
              </a:defRPr>
            </a:lvl4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6384263" y="1881188"/>
            <a:ext cx="5112412" cy="4500562"/>
          </a:xfrm>
          <a:prstGeom prst="rect">
            <a:avLst/>
          </a:prstGeom>
        </p:spPr>
        <p:txBody>
          <a:bodyPr/>
          <a:lstStyle>
            <a:lvl3pPr>
              <a:defRPr b="0">
                <a:solidFill>
                  <a:schemeClr val="tx1"/>
                </a:solidFill>
              </a:defRPr>
            </a:lvl3pPr>
            <a:lvl4pPr>
              <a:defRPr b="1">
                <a:solidFill>
                  <a:schemeClr val="tx2"/>
                </a:solidFill>
              </a:defRPr>
            </a:lvl4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14" name="Titel 13"/>
          <p:cNvSpPr>
            <a:spLocks noGrp="1"/>
          </p:cNvSpPr>
          <p:nvPr>
            <p:ph type="title"/>
          </p:nvPr>
        </p:nvSpPr>
        <p:spPr/>
        <p:txBody>
          <a:bodyPr/>
          <a:lstStyle/>
          <a:p>
            <a:r>
              <a:rPr lang="de-DE"/>
              <a:t>Mastertitelformat bearbeiten</a:t>
            </a:r>
          </a:p>
        </p:txBody>
      </p:sp>
      <p:sp>
        <p:nvSpPr>
          <p:cNvPr id="12" name="Datumsplatzhalter 11"/>
          <p:cNvSpPr>
            <a:spLocks noGrp="1"/>
          </p:cNvSpPr>
          <p:nvPr>
            <p:ph type="dt" sz="half" idx="10"/>
          </p:nvPr>
        </p:nvSpPr>
        <p:spPr/>
        <p:txBody>
          <a:bodyPr/>
          <a:lstStyle/>
          <a:p>
            <a:r>
              <a:rPr lang="en-US" smtClean="0"/>
              <a:t>Divertor Development Meeting</a:t>
            </a:r>
            <a:endParaRPr lang="de-DE" dirty="0"/>
          </a:p>
        </p:txBody>
      </p:sp>
      <p:sp>
        <p:nvSpPr>
          <p:cNvPr id="13" name="Fußzeilenplatzhalter 12"/>
          <p:cNvSpPr>
            <a:spLocks noGrp="1"/>
          </p:cNvSpPr>
          <p:nvPr>
            <p:ph type="ftr" sz="quarter" idx="11"/>
          </p:nvPr>
        </p:nvSpPr>
        <p:spPr/>
        <p:txBody>
          <a:bodyPr/>
          <a:lstStyle/>
          <a:p>
            <a:r>
              <a:rPr lang="de-DE" smtClean="0"/>
              <a:t>Max-Planck-Institut für Plasmaphysik | Amit K | 05.12.23</a:t>
            </a:r>
            <a:endParaRPr lang="de-DE" dirty="0"/>
          </a:p>
        </p:txBody>
      </p:sp>
      <p:sp>
        <p:nvSpPr>
          <p:cNvPr id="15" name="Foliennummernplatzhalter 14"/>
          <p:cNvSpPr>
            <a:spLocks noGrp="1"/>
          </p:cNvSpPr>
          <p:nvPr>
            <p:ph type="sldNum" sz="quarter" idx="12"/>
          </p:nvPr>
        </p:nvSpPr>
        <p:spPr/>
        <p:txBody>
          <a:bodyPr/>
          <a:lstStyle/>
          <a:p>
            <a:fld id="{ECE691D0-CC49-4FC7-9C4D-6112B0CB3A76}" type="slidenum">
              <a:rPr lang="de-DE" smtClean="0"/>
              <a:pPr/>
              <a:t>‹#›</a:t>
            </a:fld>
            <a:endParaRPr lang="de-DE" dirty="0"/>
          </a:p>
        </p:txBody>
      </p:sp>
    </p:spTree>
    <p:extLst>
      <p:ext uri="{BB962C8B-B14F-4D97-AF65-F5344CB8AC3E}">
        <p14:creationId xmlns:p14="http://schemas.microsoft.com/office/powerpoint/2010/main" val="21499476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nur Text ohne Titel)">
    <p:spTree>
      <p:nvGrpSpPr>
        <p:cNvPr id="1" name=""/>
        <p:cNvGrpSpPr/>
        <p:nvPr/>
      </p:nvGrpSpPr>
      <p:grpSpPr>
        <a:xfrm>
          <a:off x="0" y="0"/>
          <a:ext cx="0" cy="0"/>
          <a:chOff x="0" y="0"/>
          <a:chExt cx="0" cy="0"/>
        </a:xfrm>
      </p:grpSpPr>
      <p:sp>
        <p:nvSpPr>
          <p:cNvPr id="7" name="Inhaltsplatzhalter 6"/>
          <p:cNvSpPr>
            <a:spLocks noGrp="1"/>
          </p:cNvSpPr>
          <p:nvPr>
            <p:ph sz="quarter" idx="13" hasCustomPrompt="1"/>
          </p:nvPr>
        </p:nvSpPr>
        <p:spPr>
          <a:xfrm>
            <a:off x="695325" y="481013"/>
            <a:ext cx="10801350" cy="5900737"/>
          </a:xfrm>
        </p:spPr>
        <p:txBody>
          <a:bodyPr/>
          <a:lstStyle>
            <a:lvl1pPr>
              <a:defRPr baseline="0"/>
            </a:lvl1pPr>
          </a:lstStyle>
          <a:p>
            <a:pPr lvl="0"/>
            <a:r>
              <a:rPr lang="de-DE" dirty="0"/>
              <a:t>Slide </a:t>
            </a:r>
            <a:r>
              <a:rPr lang="de-DE" dirty="0" err="1"/>
              <a:t>without</a:t>
            </a:r>
            <a:r>
              <a:rPr lang="de-DE" dirty="0"/>
              <a:t> title (</a:t>
            </a:r>
            <a:r>
              <a:rPr lang="de-DE" dirty="0" err="1"/>
              <a:t>exception</a:t>
            </a:r>
            <a:r>
              <a:rPr lang="de-DE" dirty="0"/>
              <a:t>)</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Datumsplatzhalter 4"/>
          <p:cNvSpPr>
            <a:spLocks noGrp="1"/>
          </p:cNvSpPr>
          <p:nvPr>
            <p:ph type="dt" sz="half" idx="14"/>
          </p:nvPr>
        </p:nvSpPr>
        <p:spPr/>
        <p:txBody>
          <a:bodyPr/>
          <a:lstStyle/>
          <a:p>
            <a:r>
              <a:rPr lang="en-US" smtClean="0"/>
              <a:t>Divertor Development Meeting</a:t>
            </a:r>
            <a:endParaRPr lang="de-DE" dirty="0"/>
          </a:p>
        </p:txBody>
      </p:sp>
      <p:sp>
        <p:nvSpPr>
          <p:cNvPr id="6" name="Fußzeilenplatzhalter 5"/>
          <p:cNvSpPr>
            <a:spLocks noGrp="1"/>
          </p:cNvSpPr>
          <p:nvPr>
            <p:ph type="ftr" sz="quarter" idx="15"/>
          </p:nvPr>
        </p:nvSpPr>
        <p:spPr/>
        <p:txBody>
          <a:bodyPr/>
          <a:lstStyle/>
          <a:p>
            <a:r>
              <a:rPr lang="de-DE" smtClean="0"/>
              <a:t>Max-Planck-Institut für Plasmaphysik | Amit K | 05.12.23</a:t>
            </a:r>
            <a:endParaRPr lang="de-DE" dirty="0"/>
          </a:p>
        </p:txBody>
      </p:sp>
      <p:sp>
        <p:nvSpPr>
          <p:cNvPr id="8" name="Foliennummernplatzhalter 7"/>
          <p:cNvSpPr>
            <a:spLocks noGrp="1"/>
          </p:cNvSpPr>
          <p:nvPr>
            <p:ph type="sldNum" sz="quarter" idx="16"/>
          </p:nvPr>
        </p:nvSpPr>
        <p:spPr/>
        <p:txBody>
          <a:bodyPr/>
          <a:lstStyle/>
          <a:p>
            <a:fld id="{ECE691D0-CC49-4FC7-9C4D-6112B0CB3A76}" type="slidenum">
              <a:rPr lang="de-DE" smtClean="0"/>
              <a:pPr/>
              <a:t>‹#›</a:t>
            </a:fld>
            <a:endParaRPr lang="de-DE" dirty="0"/>
          </a:p>
        </p:txBody>
      </p:sp>
    </p:spTree>
    <p:extLst>
      <p:ext uri="{BB962C8B-B14F-4D97-AF65-F5344CB8AC3E}">
        <p14:creationId xmlns:p14="http://schemas.microsoft.com/office/powerpoint/2010/main" val="650086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8" name="Datumsplatzhalter 7"/>
          <p:cNvSpPr>
            <a:spLocks noGrp="1"/>
          </p:cNvSpPr>
          <p:nvPr>
            <p:ph type="dt" sz="half" idx="10"/>
          </p:nvPr>
        </p:nvSpPr>
        <p:spPr/>
        <p:txBody>
          <a:bodyPr/>
          <a:lstStyle/>
          <a:p>
            <a:r>
              <a:rPr lang="en-US" smtClean="0"/>
              <a:t>Divertor Development Meeting</a:t>
            </a:r>
            <a:endParaRPr lang="de-DE" dirty="0"/>
          </a:p>
        </p:txBody>
      </p:sp>
      <p:sp>
        <p:nvSpPr>
          <p:cNvPr id="9" name="Fußzeilenplatzhalter 8"/>
          <p:cNvSpPr>
            <a:spLocks noGrp="1"/>
          </p:cNvSpPr>
          <p:nvPr>
            <p:ph type="ftr" sz="quarter" idx="11"/>
          </p:nvPr>
        </p:nvSpPr>
        <p:spPr/>
        <p:txBody>
          <a:bodyPr/>
          <a:lstStyle/>
          <a:p>
            <a:r>
              <a:rPr lang="de-DE" smtClean="0"/>
              <a:t>Max-Planck-Institut für Plasmaphysik | Amit K | 05.12.23</a:t>
            </a:r>
            <a:endParaRPr lang="de-DE" dirty="0"/>
          </a:p>
        </p:txBody>
      </p:sp>
      <p:sp>
        <p:nvSpPr>
          <p:cNvPr id="10" name="Foliennummernplatzhalter 9"/>
          <p:cNvSpPr>
            <a:spLocks noGrp="1"/>
          </p:cNvSpPr>
          <p:nvPr>
            <p:ph type="sldNum" sz="quarter" idx="12"/>
          </p:nvPr>
        </p:nvSpPr>
        <p:spPr/>
        <p:txBody>
          <a:bodyPr/>
          <a:lstStyle/>
          <a:p>
            <a:fld id="{ECE691D0-CC49-4FC7-9C4D-6112B0CB3A76}" type="slidenum">
              <a:rPr lang="de-DE" smtClean="0"/>
              <a:pPr/>
              <a:t>‹#›</a:t>
            </a:fld>
            <a:endParaRPr lang="de-DE" dirty="0"/>
          </a:p>
        </p:txBody>
      </p:sp>
    </p:spTree>
    <p:extLst>
      <p:ext uri="{BB962C8B-B14F-4D97-AF65-F5344CB8AC3E}">
        <p14:creationId xmlns:p14="http://schemas.microsoft.com/office/powerpoint/2010/main" val="40701848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W7-X">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3" name="Rechteck 22"/>
          <p:cNvSpPr/>
          <p:nvPr userDrawn="1"/>
        </p:nvSpPr>
        <p:spPr>
          <a:xfrm>
            <a:off x="1034980" y="2029867"/>
            <a:ext cx="10132448" cy="4109676"/>
          </a:xfrm>
          <a:prstGeom prst="rect">
            <a:avLst/>
          </a:prstGeom>
          <a:solidFill>
            <a:srgbClr val="006C66"/>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de-DE" sz="1300" b="1" dirty="0">
              <a:solidFill>
                <a:schemeClr val="bg1"/>
              </a:solidFill>
            </a:endParaRPr>
          </a:p>
        </p:txBody>
      </p:sp>
      <p:sp>
        <p:nvSpPr>
          <p:cNvPr id="25" name="Subtitle 2"/>
          <p:cNvSpPr>
            <a:spLocks noGrp="1"/>
          </p:cNvSpPr>
          <p:nvPr>
            <p:ph type="subTitle" idx="1"/>
          </p:nvPr>
        </p:nvSpPr>
        <p:spPr>
          <a:xfrm>
            <a:off x="1145512" y="3743999"/>
            <a:ext cx="7832233" cy="2274963"/>
          </a:xfrm>
        </p:spPr>
        <p:txBody>
          <a:bodyPr anchor="b" anchorCtr="0"/>
          <a:lstStyle>
            <a:lvl1pPr marL="0" indent="0" algn="l">
              <a:spcBef>
                <a:spcPts val="2300"/>
              </a:spcBef>
              <a:buNone/>
              <a:defRPr sz="1900" b="0" spc="0" baseline="0">
                <a:solidFill>
                  <a:schemeClr val="bg1"/>
                </a:solidFill>
              </a:defRPr>
            </a:lvl1pPr>
            <a:lvl2pPr marL="0" indent="252000" algn="l">
              <a:lnSpc>
                <a:spcPts val="1600"/>
              </a:lnSpc>
              <a:spcBef>
                <a:spcPts val="300"/>
              </a:spcBef>
              <a:buSzPct val="110000"/>
              <a:buFont typeface=".SF NS Symbols Regular"/>
              <a:buChar char="↘"/>
              <a:defRPr sz="1300" i="1" baseline="0">
                <a:solidFill>
                  <a:schemeClr val="bg1"/>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pic>
        <p:nvPicPr>
          <p:cNvPr id="29" name="Grafik 28"/>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397688" y="5559136"/>
            <a:ext cx="1700546" cy="524971"/>
          </a:xfrm>
          <a:prstGeom prst="rect">
            <a:avLst/>
          </a:prstGeom>
        </p:spPr>
      </p:pic>
      <p:pic>
        <p:nvPicPr>
          <p:cNvPr id="30" name="Grafik 29"/>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9977683" y="2164827"/>
            <a:ext cx="1036405" cy="921273"/>
          </a:xfrm>
          <a:prstGeom prst="rect">
            <a:avLst/>
          </a:prstGeom>
        </p:spPr>
      </p:pic>
      <p:sp>
        <p:nvSpPr>
          <p:cNvPr id="5" name="Titel 4"/>
          <p:cNvSpPr>
            <a:spLocks noGrp="1"/>
          </p:cNvSpPr>
          <p:nvPr>
            <p:ph type="title"/>
          </p:nvPr>
        </p:nvSpPr>
        <p:spPr>
          <a:xfrm>
            <a:off x="1145838" y="2145471"/>
            <a:ext cx="7831907" cy="2094020"/>
          </a:xfrm>
        </p:spPr>
        <p:txBody>
          <a:bodyPr/>
          <a:lstStyle>
            <a:lvl1pPr>
              <a:defRPr sz="2400">
                <a:solidFill>
                  <a:schemeClr val="bg1"/>
                </a:solidFill>
              </a:defRPr>
            </a:lvl1pPr>
          </a:lstStyle>
          <a:p>
            <a:r>
              <a:rPr lang="en-US" smtClean="0"/>
              <a:t>Click to edit Master title style</a:t>
            </a:r>
            <a:endParaRPr lang="de-DE" dirty="0"/>
          </a:p>
        </p:txBody>
      </p:sp>
      <p:pic>
        <p:nvPicPr>
          <p:cNvPr id="26" name="Grafik 25"/>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7592156" y="489668"/>
            <a:ext cx="3888000" cy="899494"/>
          </a:xfrm>
          <a:prstGeom prst="rect">
            <a:avLst/>
          </a:prstGeom>
        </p:spPr>
      </p:pic>
      <p:sp>
        <p:nvSpPr>
          <p:cNvPr id="9" name="Datumsplatzhalter 8"/>
          <p:cNvSpPr>
            <a:spLocks noGrp="1"/>
          </p:cNvSpPr>
          <p:nvPr>
            <p:ph type="dt" sz="half" idx="10"/>
          </p:nvPr>
        </p:nvSpPr>
        <p:spPr/>
        <p:txBody>
          <a:bodyPr/>
          <a:lstStyle/>
          <a:p>
            <a:r>
              <a:rPr lang="en-US" smtClean="0"/>
              <a:t>Divertor Development Meeting</a:t>
            </a:r>
            <a:endParaRPr lang="de-DE" dirty="0"/>
          </a:p>
        </p:txBody>
      </p:sp>
      <p:sp>
        <p:nvSpPr>
          <p:cNvPr id="10" name="Fußzeilenplatzhalter 9"/>
          <p:cNvSpPr>
            <a:spLocks noGrp="1"/>
          </p:cNvSpPr>
          <p:nvPr>
            <p:ph type="ftr" sz="quarter" idx="11"/>
          </p:nvPr>
        </p:nvSpPr>
        <p:spPr/>
        <p:txBody>
          <a:bodyPr/>
          <a:lstStyle/>
          <a:p>
            <a:r>
              <a:rPr lang="de-DE" smtClean="0"/>
              <a:t>Max-Planck-Institut für Plasmaphysik | Amit K | 05.12.23</a:t>
            </a:r>
            <a:endParaRPr lang="de-DE" dirty="0"/>
          </a:p>
        </p:txBody>
      </p:sp>
      <p:sp>
        <p:nvSpPr>
          <p:cNvPr id="11" name="Foliennummernplatzhalter 10"/>
          <p:cNvSpPr>
            <a:spLocks noGrp="1"/>
          </p:cNvSpPr>
          <p:nvPr>
            <p:ph type="sldNum" sz="quarter" idx="12"/>
          </p:nvPr>
        </p:nvSpPr>
        <p:spPr/>
        <p:txBody>
          <a:bodyPr/>
          <a:lstStyle/>
          <a:p>
            <a:fld id="{ECE691D0-CC49-4FC7-9C4D-6112B0CB3A76}" type="slidenum">
              <a:rPr lang="de-DE" smtClean="0"/>
              <a:pPr/>
              <a:t>‹#›</a:t>
            </a:fld>
            <a:endParaRPr lang="de-DE" dirty="0"/>
          </a:p>
        </p:txBody>
      </p:sp>
    </p:spTree>
    <p:extLst>
      <p:ext uri="{BB962C8B-B14F-4D97-AF65-F5344CB8AC3E}">
        <p14:creationId xmlns:p14="http://schemas.microsoft.com/office/powerpoint/2010/main" val="3605769892"/>
      </p:ext>
    </p:extLst>
  </p:cSld>
  <p:clrMapOvr>
    <a:masterClrMapping/>
  </p:clrMapOvr>
  <p:extLst mod="1">
    <p:ext uri="{DCECCB84-F9BA-43D5-87BE-67443E8EF086}">
      <p15:sldGuideLst xmlns:p15="http://schemas.microsoft.com/office/powerpoint/2012/main">
        <p15:guide id="1"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Nur Titel">
    <p:bg>
      <p:bgPr>
        <a:solidFill>
          <a:schemeClr val="bg1"/>
        </a:solidFill>
        <a:effectLst/>
      </p:bgPr>
    </p:bg>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E3E053EA-A9E0-4FC3-87BC-5CADB14D4D06}"/>
              </a:ext>
            </a:extLst>
          </p:cNvPr>
          <p:cNvGraphicFramePr>
            <a:graphicFrameLocks noChangeAspect="1"/>
          </p:cNvGraphicFramePr>
          <p:nvPr>
            <p:custDataLst>
              <p:tags r:id="rId2"/>
            </p:custDataLst>
            <p:extLst>
              <p:ext uri="{D42A27DB-BD31-4B8C-83A1-F6EECF244321}">
                <p14:modId xmlns:p14="http://schemas.microsoft.com/office/powerpoint/2010/main" val="377939013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8503" name="think-cell Folie" r:id="rId5" imgW="384" imgH="385" progId="TCLayout.ActiveDocument.1">
                  <p:embed/>
                </p:oleObj>
              </mc:Choice>
              <mc:Fallback>
                <p:oleObj name="think-cell Folie" r:id="rId5" imgW="384" imgH="385" progId="TCLayout.ActiveDocument.1">
                  <p:embed/>
                  <p:pic>
                    <p:nvPicPr>
                      <p:cNvPr id="6" name="Object 5" hidden="1">
                        <a:extLst>
                          <a:ext uri="{FF2B5EF4-FFF2-40B4-BE49-F238E27FC236}">
                            <a16:creationId xmlns:a16="http://schemas.microsoft.com/office/drawing/2014/main" id="{E3E053EA-A9E0-4FC3-87BC-5CADB14D4D06}"/>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0336F15A-9D0F-40C1-A205-2471F1ECE4E2}"/>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300" b="1" i="0" baseline="0" dirty="0">
              <a:latin typeface="Arial" panose="020B0604020202020204" pitchFamily="34" charset="0"/>
              <a:ea typeface="+mj-ea"/>
              <a:cs typeface="+mj-cs"/>
              <a:sym typeface="Arial" panose="020B0604020202020204" pitchFamily="34" charset="0"/>
            </a:endParaRPr>
          </a:p>
        </p:txBody>
      </p:sp>
      <p:sp>
        <p:nvSpPr>
          <p:cNvPr id="9" name="Title 8">
            <a:extLst>
              <a:ext uri="{FF2B5EF4-FFF2-40B4-BE49-F238E27FC236}">
                <a16:creationId xmlns:a16="http://schemas.microsoft.com/office/drawing/2014/main" id="{F207ED94-DB68-4986-A95E-F302E26D3A38}"/>
              </a:ext>
            </a:extLst>
          </p:cNvPr>
          <p:cNvSpPr>
            <a:spLocks noGrp="1"/>
          </p:cNvSpPr>
          <p:nvPr>
            <p:ph type="title"/>
          </p:nvPr>
        </p:nvSpPr>
        <p:spPr/>
        <p:txBody>
          <a:bodyPr/>
          <a:lstStyle/>
          <a:p>
            <a:r>
              <a:rPr lang="de-DE"/>
              <a:t>Mastertitelformat bearbeiten</a:t>
            </a:r>
          </a:p>
        </p:txBody>
      </p:sp>
      <p:sp>
        <p:nvSpPr>
          <p:cNvPr id="11" name="Datumsplatzhalter 10"/>
          <p:cNvSpPr>
            <a:spLocks noGrp="1"/>
          </p:cNvSpPr>
          <p:nvPr>
            <p:ph type="dt" sz="half" idx="10"/>
          </p:nvPr>
        </p:nvSpPr>
        <p:spPr/>
        <p:txBody>
          <a:bodyPr/>
          <a:lstStyle/>
          <a:p>
            <a:r>
              <a:rPr lang="en-US" smtClean="0"/>
              <a:t>Divertor Development Meeting</a:t>
            </a:r>
            <a:endParaRPr lang="de-DE" dirty="0"/>
          </a:p>
        </p:txBody>
      </p:sp>
      <p:sp>
        <p:nvSpPr>
          <p:cNvPr id="12" name="Fußzeilenplatzhalter 11"/>
          <p:cNvSpPr>
            <a:spLocks noGrp="1"/>
          </p:cNvSpPr>
          <p:nvPr>
            <p:ph type="ftr" sz="quarter" idx="11"/>
          </p:nvPr>
        </p:nvSpPr>
        <p:spPr/>
        <p:txBody>
          <a:bodyPr/>
          <a:lstStyle/>
          <a:p>
            <a:r>
              <a:rPr lang="de-DE" smtClean="0"/>
              <a:t>Max-Planck-Institut für Plasmaphysik | Amit K | 05.12.23</a:t>
            </a:r>
            <a:endParaRPr lang="de-DE" dirty="0"/>
          </a:p>
        </p:txBody>
      </p:sp>
      <p:sp>
        <p:nvSpPr>
          <p:cNvPr id="13" name="Foliennummernplatzhalter 12"/>
          <p:cNvSpPr>
            <a:spLocks noGrp="1"/>
          </p:cNvSpPr>
          <p:nvPr>
            <p:ph type="sldNum" sz="quarter" idx="12"/>
          </p:nvPr>
        </p:nvSpPr>
        <p:spPr/>
        <p:txBody>
          <a:bodyPr/>
          <a:lstStyle/>
          <a:p>
            <a:fld id="{ECE691D0-CC49-4FC7-9C4D-6112B0CB3A76}" type="slidenum">
              <a:rPr lang="de-DE" smtClean="0"/>
              <a:pPr/>
              <a:t>‹#›</a:t>
            </a:fld>
            <a:endParaRPr lang="de-DE" dirty="0"/>
          </a:p>
        </p:txBody>
      </p:sp>
    </p:spTree>
    <p:extLst>
      <p:ext uri="{BB962C8B-B14F-4D97-AF65-F5344CB8AC3E}">
        <p14:creationId xmlns:p14="http://schemas.microsoft.com/office/powerpoint/2010/main" val="9164272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Kapiteltrenner">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E3E053EA-A9E0-4FC3-87BC-5CADB14D4D06}"/>
              </a:ext>
            </a:extLst>
          </p:cNvPr>
          <p:cNvGraphicFramePr>
            <a:graphicFrameLocks noChangeAspect="1"/>
          </p:cNvGraphicFramePr>
          <p:nvPr>
            <p:custDataLst>
              <p:tags r:id="rId2"/>
            </p:custDataLst>
            <p:extLst>
              <p:ext uri="{D42A27DB-BD31-4B8C-83A1-F6EECF244321}">
                <p14:modId xmlns:p14="http://schemas.microsoft.com/office/powerpoint/2010/main" val="107689784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9527" name="think-cell Folie" r:id="rId6" imgW="384" imgH="385" progId="TCLayout.ActiveDocument.1">
                  <p:embed/>
                </p:oleObj>
              </mc:Choice>
              <mc:Fallback>
                <p:oleObj name="think-cell Folie" r:id="rId6" imgW="384" imgH="385" progId="TCLayout.ActiveDocument.1">
                  <p:embed/>
                  <p:pic>
                    <p:nvPicPr>
                      <p:cNvPr id="6" name="Object 5" hidden="1">
                        <a:extLst>
                          <a:ext uri="{FF2B5EF4-FFF2-40B4-BE49-F238E27FC236}">
                            <a16:creationId xmlns:a16="http://schemas.microsoft.com/office/drawing/2014/main" id="{E3E053EA-A9E0-4FC3-87BC-5CADB14D4D06}"/>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0336F15A-9D0F-40C1-A205-2471F1ECE4E2}"/>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300" b="1" i="0" baseline="0" dirty="0">
              <a:latin typeface="Arial" panose="020B0604020202020204" pitchFamily="34" charset="0"/>
              <a:ea typeface="+mj-ea"/>
              <a:cs typeface="+mj-cs"/>
              <a:sym typeface="Arial" panose="020B0604020202020204" pitchFamily="34" charset="0"/>
            </a:endParaRPr>
          </a:p>
        </p:txBody>
      </p:sp>
      <p:sp>
        <p:nvSpPr>
          <p:cNvPr id="11" name="Titel 10"/>
          <p:cNvSpPr>
            <a:spLocks noGrp="1"/>
          </p:cNvSpPr>
          <p:nvPr>
            <p:ph type="title"/>
          </p:nvPr>
        </p:nvSpPr>
        <p:spPr>
          <a:xfrm>
            <a:off x="695325" y="3714698"/>
            <a:ext cx="10801350" cy="2667051"/>
          </a:xfrm>
        </p:spPr>
        <p:txBody>
          <a:bodyPr/>
          <a:lstStyle/>
          <a:p>
            <a:r>
              <a:rPr lang="de-DE"/>
              <a:t>Mastertitelformat bearbeiten</a:t>
            </a:r>
            <a:endParaRPr lang="de-DE" dirty="0"/>
          </a:p>
        </p:txBody>
      </p:sp>
      <p:sp>
        <p:nvSpPr>
          <p:cNvPr id="10" name="Datumsplatzhalter 9"/>
          <p:cNvSpPr>
            <a:spLocks noGrp="1"/>
          </p:cNvSpPr>
          <p:nvPr>
            <p:ph type="dt" sz="half" idx="10"/>
          </p:nvPr>
        </p:nvSpPr>
        <p:spPr/>
        <p:txBody>
          <a:bodyPr/>
          <a:lstStyle/>
          <a:p>
            <a:r>
              <a:rPr lang="en-US" smtClean="0"/>
              <a:t>Divertor Development Meeting</a:t>
            </a:r>
            <a:endParaRPr lang="de-DE" dirty="0"/>
          </a:p>
        </p:txBody>
      </p:sp>
      <p:sp>
        <p:nvSpPr>
          <p:cNvPr id="12" name="Fußzeilenplatzhalter 11"/>
          <p:cNvSpPr>
            <a:spLocks noGrp="1"/>
          </p:cNvSpPr>
          <p:nvPr>
            <p:ph type="ftr" sz="quarter" idx="11"/>
          </p:nvPr>
        </p:nvSpPr>
        <p:spPr/>
        <p:txBody>
          <a:bodyPr/>
          <a:lstStyle/>
          <a:p>
            <a:r>
              <a:rPr lang="de-DE" smtClean="0"/>
              <a:t>Max-Planck-Institut für Plasmaphysik | Amit K | 05.12.23</a:t>
            </a:r>
            <a:endParaRPr lang="de-DE" dirty="0"/>
          </a:p>
        </p:txBody>
      </p:sp>
      <p:sp>
        <p:nvSpPr>
          <p:cNvPr id="13" name="Foliennummernplatzhalter 12"/>
          <p:cNvSpPr>
            <a:spLocks noGrp="1"/>
          </p:cNvSpPr>
          <p:nvPr>
            <p:ph type="sldNum" sz="quarter" idx="12"/>
          </p:nvPr>
        </p:nvSpPr>
        <p:spPr/>
        <p:txBody>
          <a:bodyPr/>
          <a:lstStyle/>
          <a:p>
            <a:fld id="{ECE691D0-CC49-4FC7-9C4D-6112B0CB3A76}" type="slidenum">
              <a:rPr lang="de-DE" smtClean="0"/>
              <a:pPr/>
              <a:t>‹#›</a:t>
            </a:fld>
            <a:endParaRPr lang="de-DE" dirty="0"/>
          </a:p>
        </p:txBody>
      </p:sp>
    </p:spTree>
    <p:extLst>
      <p:ext uri="{BB962C8B-B14F-4D97-AF65-F5344CB8AC3E}">
        <p14:creationId xmlns:p14="http://schemas.microsoft.com/office/powerpoint/2010/main" val="37922160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chlussfolie">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E3E053EA-A9E0-4FC3-87BC-5CADB14D4D06}"/>
              </a:ext>
            </a:extLst>
          </p:cNvPr>
          <p:cNvGraphicFramePr>
            <a:graphicFrameLocks noChangeAspect="1"/>
          </p:cNvGraphicFramePr>
          <p:nvPr>
            <p:custDataLst>
              <p:tags r:id="rId2"/>
            </p:custDataLst>
            <p:extLst>
              <p:ext uri="{D42A27DB-BD31-4B8C-83A1-F6EECF244321}">
                <p14:modId xmlns:p14="http://schemas.microsoft.com/office/powerpoint/2010/main" val="2753766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551" name="think-cell Folie" r:id="rId6" imgW="384" imgH="385" progId="TCLayout.ActiveDocument.1">
                  <p:embed/>
                </p:oleObj>
              </mc:Choice>
              <mc:Fallback>
                <p:oleObj name="think-cell Folie" r:id="rId6" imgW="384" imgH="385" progId="TCLayout.ActiveDocument.1">
                  <p:embed/>
                  <p:pic>
                    <p:nvPicPr>
                      <p:cNvPr id="6" name="Object 5" hidden="1">
                        <a:extLst>
                          <a:ext uri="{FF2B5EF4-FFF2-40B4-BE49-F238E27FC236}">
                            <a16:creationId xmlns:a16="http://schemas.microsoft.com/office/drawing/2014/main" id="{E3E053EA-A9E0-4FC3-87BC-5CADB14D4D06}"/>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0336F15A-9D0F-40C1-A205-2471F1ECE4E2}"/>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300" b="1" i="0" baseline="0" dirty="0">
              <a:latin typeface="Arial" panose="020B0604020202020204" pitchFamily="34" charset="0"/>
              <a:ea typeface="+mj-ea"/>
              <a:cs typeface="+mj-cs"/>
              <a:sym typeface="Arial" panose="020B0604020202020204" pitchFamily="34" charset="0"/>
            </a:endParaRPr>
          </a:p>
        </p:txBody>
      </p:sp>
      <p:sp>
        <p:nvSpPr>
          <p:cNvPr id="4" name="Inhaltsplatzhalter 3"/>
          <p:cNvSpPr>
            <a:spLocks noGrp="1"/>
          </p:cNvSpPr>
          <p:nvPr>
            <p:ph sz="quarter" idx="13"/>
          </p:nvPr>
        </p:nvSpPr>
        <p:spPr>
          <a:xfrm>
            <a:off x="695325" y="1881188"/>
            <a:ext cx="10472102" cy="4500561"/>
          </a:xfrm>
          <a:prstGeom prst="rect">
            <a:avLst/>
          </a:prstGeo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11" name="Titel 10"/>
          <p:cNvSpPr>
            <a:spLocks noGrp="1"/>
          </p:cNvSpPr>
          <p:nvPr>
            <p:ph type="title"/>
          </p:nvPr>
        </p:nvSpPr>
        <p:spPr/>
        <p:txBody>
          <a:bodyPr/>
          <a:lstStyle/>
          <a:p>
            <a:r>
              <a:rPr lang="de-DE"/>
              <a:t>Mastertitelformat bearbeiten</a:t>
            </a:r>
            <a:endParaRPr lang="de-DE" dirty="0"/>
          </a:p>
        </p:txBody>
      </p:sp>
      <p:sp>
        <p:nvSpPr>
          <p:cNvPr id="12" name="Datumsplatzhalter 11"/>
          <p:cNvSpPr>
            <a:spLocks noGrp="1"/>
          </p:cNvSpPr>
          <p:nvPr>
            <p:ph type="dt" sz="half" idx="14"/>
          </p:nvPr>
        </p:nvSpPr>
        <p:spPr/>
        <p:txBody>
          <a:bodyPr/>
          <a:lstStyle/>
          <a:p>
            <a:r>
              <a:rPr lang="en-US" smtClean="0"/>
              <a:t>Divertor Development Meeting</a:t>
            </a:r>
            <a:endParaRPr lang="de-DE" dirty="0"/>
          </a:p>
        </p:txBody>
      </p:sp>
      <p:sp>
        <p:nvSpPr>
          <p:cNvPr id="13" name="Fußzeilenplatzhalter 12"/>
          <p:cNvSpPr>
            <a:spLocks noGrp="1"/>
          </p:cNvSpPr>
          <p:nvPr>
            <p:ph type="ftr" sz="quarter" idx="15"/>
          </p:nvPr>
        </p:nvSpPr>
        <p:spPr/>
        <p:txBody>
          <a:bodyPr/>
          <a:lstStyle/>
          <a:p>
            <a:r>
              <a:rPr lang="de-DE" smtClean="0"/>
              <a:t>Max-Planck-Institut für Plasmaphysik | Amit K | 05.12.23</a:t>
            </a:r>
            <a:endParaRPr lang="de-DE" dirty="0"/>
          </a:p>
        </p:txBody>
      </p:sp>
      <p:sp>
        <p:nvSpPr>
          <p:cNvPr id="14" name="Foliennummernplatzhalter 13"/>
          <p:cNvSpPr>
            <a:spLocks noGrp="1"/>
          </p:cNvSpPr>
          <p:nvPr>
            <p:ph type="sldNum" sz="quarter" idx="16"/>
          </p:nvPr>
        </p:nvSpPr>
        <p:spPr/>
        <p:txBody>
          <a:bodyPr/>
          <a:lstStyle/>
          <a:p>
            <a:fld id="{ECE691D0-CC49-4FC7-9C4D-6112B0CB3A76}" type="slidenum">
              <a:rPr lang="de-DE" smtClean="0"/>
              <a:pPr/>
              <a:t>‹#›</a:t>
            </a:fld>
            <a:endParaRPr lang="de-DE" dirty="0"/>
          </a:p>
        </p:txBody>
      </p:sp>
    </p:spTree>
    <p:extLst>
      <p:ext uri="{BB962C8B-B14F-4D97-AF65-F5344CB8AC3E}">
        <p14:creationId xmlns:p14="http://schemas.microsoft.com/office/powerpoint/2010/main" val="17975346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W7-X Image EUROfus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2" name="Grafik 1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061473" y="5372117"/>
            <a:ext cx="2036761" cy="628763"/>
          </a:xfrm>
          <a:prstGeom prst="rect">
            <a:avLst/>
          </a:prstGeom>
        </p:spPr>
      </p:pic>
      <p:pic>
        <p:nvPicPr>
          <p:cNvPr id="13" name="Grafik 12"/>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9790251" y="2196000"/>
            <a:ext cx="1223837" cy="1087884"/>
          </a:xfrm>
          <a:prstGeom prst="rect">
            <a:avLst/>
          </a:prstGeom>
        </p:spPr>
      </p:pic>
      <p:pic>
        <p:nvPicPr>
          <p:cNvPr id="16" name="Grafik 15"/>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1054650" y="2313782"/>
            <a:ext cx="10055310" cy="3489523"/>
          </a:xfrm>
          <a:prstGeom prst="rect">
            <a:avLst/>
          </a:prstGeom>
        </p:spPr>
      </p:pic>
      <p:sp>
        <p:nvSpPr>
          <p:cNvPr id="17" name="Title 1"/>
          <p:cNvSpPr txBox="1">
            <a:spLocks/>
          </p:cNvSpPr>
          <p:nvPr userDrawn="1"/>
        </p:nvSpPr>
        <p:spPr>
          <a:xfrm>
            <a:off x="550719" y="1807154"/>
            <a:ext cx="5621482" cy="1923184"/>
          </a:xfrm>
          <a:prstGeom prst="rect">
            <a:avLst/>
          </a:prstGeom>
          <a:solidFill>
            <a:srgbClr val="29485D"/>
          </a:solidFill>
        </p:spPr>
        <p:txBody>
          <a:bodyPr vert="horz" wrap="square" lIns="198000" tIns="158400" rIns="108000" bIns="108000" rtlCol="0" anchor="t" anchorCtr="0">
            <a:noAutofit/>
          </a:bodyPr>
          <a:lstStyle>
            <a:lvl1pPr algn="l" defTabSz="914400" rtl="0" eaLnBrk="1" latinLnBrk="0" hangingPunct="1">
              <a:lnSpc>
                <a:spcPts val="2600"/>
              </a:lnSpc>
              <a:spcBef>
                <a:spcPct val="0"/>
              </a:spcBef>
              <a:spcAft>
                <a:spcPts val="1800"/>
              </a:spcAft>
              <a:buNone/>
              <a:defRPr sz="2300" b="1" kern="600" cap="none" spc="0" baseline="0">
                <a:solidFill>
                  <a:schemeClr val="bg1"/>
                </a:solidFill>
                <a:latin typeface="+mj-lt"/>
                <a:ea typeface="+mj-ea"/>
                <a:cs typeface="+mj-cs"/>
              </a:defRPr>
            </a:lvl1pPr>
          </a:lstStyle>
          <a:p>
            <a:endParaRPr lang="en-US" dirty="0"/>
          </a:p>
        </p:txBody>
      </p:sp>
      <p:sp>
        <p:nvSpPr>
          <p:cNvPr id="18" name="Subtitle 2"/>
          <p:cNvSpPr txBox="1">
            <a:spLocks/>
          </p:cNvSpPr>
          <p:nvPr userDrawn="1"/>
        </p:nvSpPr>
        <p:spPr>
          <a:xfrm>
            <a:off x="6045987" y="4682864"/>
            <a:ext cx="5560809" cy="1280552"/>
          </a:xfrm>
          <a:prstGeom prst="rect">
            <a:avLst/>
          </a:prstGeom>
          <a:solidFill>
            <a:srgbClr val="29485D"/>
          </a:solidFill>
        </p:spPr>
        <p:txBody>
          <a:bodyPr vert="horz" lIns="187200" tIns="158400" rIns="108000" bIns="172800" rtlCol="0" anchor="b" anchorCtr="0">
            <a:noAutofit/>
          </a:bodyPr>
          <a:lstStyle>
            <a:lvl1pPr marL="0" marR="0" indent="0" algn="l" defTabSz="914400" rtl="0" eaLnBrk="1" fontAlgn="auto" latinLnBrk="0" hangingPunct="1">
              <a:lnSpc>
                <a:spcPts val="2300"/>
              </a:lnSpc>
              <a:spcBef>
                <a:spcPts val="2300"/>
              </a:spcBef>
              <a:spcAft>
                <a:spcPts val="0"/>
              </a:spcAft>
              <a:buClrTx/>
              <a:buSzTx/>
              <a:buFont typeface="Arial" panose="020B0604020202020204" pitchFamily="34" charset="0"/>
              <a:buNone/>
              <a:tabLst/>
              <a:defRPr sz="1900" b="1" i="0" kern="600" spc="190" baseline="0">
                <a:solidFill>
                  <a:schemeClr val="bg1"/>
                </a:solidFill>
                <a:latin typeface="+mn-lt"/>
                <a:ea typeface="+mn-ea"/>
                <a:cs typeface="+mn-cs"/>
              </a:defRPr>
            </a:lvl1pPr>
            <a:lvl2pPr marL="0" indent="252000" algn="l" defTabSz="914400" rtl="0" eaLnBrk="1" latinLnBrk="0" hangingPunct="1">
              <a:lnSpc>
                <a:spcPts val="1600"/>
              </a:lnSpc>
              <a:spcBef>
                <a:spcPts val="300"/>
              </a:spcBef>
              <a:spcAft>
                <a:spcPts val="0"/>
              </a:spcAft>
              <a:buSzPct val="110000"/>
              <a:buFont typeface=".SF NS Symbols Regular"/>
              <a:buChar char="↘"/>
              <a:defRPr sz="1300" i="1" kern="600" spc="40" baseline="0">
                <a:solidFill>
                  <a:schemeClr val="bg1"/>
                </a:solidFill>
                <a:latin typeface="+mn-lt"/>
                <a:ea typeface="+mn-ea"/>
                <a:cs typeface="+mn-cs"/>
              </a:defRPr>
            </a:lvl2pPr>
            <a:lvl3pPr marL="914400" indent="0" algn="ctr" defTabSz="914400" rtl="0" eaLnBrk="1" latinLnBrk="0" hangingPunct="1">
              <a:lnSpc>
                <a:spcPts val="2300"/>
              </a:lnSpc>
              <a:spcBef>
                <a:spcPts val="1150"/>
              </a:spcBef>
              <a:buFont typeface="Arial" panose="020B0604020202020204" pitchFamily="34" charset="0"/>
              <a:buNone/>
              <a:defRPr sz="1800" b="1" kern="400" spc="40" baseline="0">
                <a:solidFill>
                  <a:schemeClr val="accent3"/>
                </a:solidFill>
                <a:latin typeface="+mn-lt"/>
                <a:ea typeface="+mn-ea"/>
                <a:cs typeface="+mn-cs"/>
              </a:defRPr>
            </a:lvl3pPr>
            <a:lvl4pPr marL="1371600" indent="0" algn="ctr" defTabSz="914400" rtl="0" eaLnBrk="1" latinLnBrk="0" hangingPunct="1">
              <a:lnSpc>
                <a:spcPts val="2300"/>
              </a:lnSpc>
              <a:spcBef>
                <a:spcPts val="1150"/>
              </a:spcBef>
              <a:buFont typeface="Arial" panose="020B0604020202020204" pitchFamily="34" charset="0"/>
              <a:buNone/>
              <a:defRPr sz="1600" kern="600" spc="40" baseline="0">
                <a:solidFill>
                  <a:schemeClr val="tx1"/>
                </a:solidFill>
                <a:latin typeface="+mn-lt"/>
                <a:ea typeface="+mn-ea"/>
                <a:cs typeface="+mn-cs"/>
              </a:defRPr>
            </a:lvl4pPr>
            <a:lvl5pPr marL="1828800" indent="0" algn="ctr" defTabSz="914400" rtl="0" eaLnBrk="1" latinLnBrk="0" hangingPunct="1">
              <a:lnSpc>
                <a:spcPts val="2300"/>
              </a:lnSpc>
              <a:spcBef>
                <a:spcPts val="525"/>
              </a:spcBef>
              <a:buFont typeface="Arial" panose="020B0604020202020204" pitchFamily="34" charset="0"/>
              <a:buNone/>
              <a:defRPr sz="1600" kern="600" spc="40" baseline="0">
                <a:solidFill>
                  <a:schemeClr val="tx1"/>
                </a:solidFill>
                <a:latin typeface="+mn-lt"/>
                <a:ea typeface="+mn-ea"/>
                <a:cs typeface="+mn-cs"/>
              </a:defRPr>
            </a:lvl5pPr>
            <a:lvl6pPr marL="2286000" indent="0" algn="ctr" defTabSz="914400" rtl="0" eaLnBrk="1" latinLnBrk="0" hangingPunct="1">
              <a:lnSpc>
                <a:spcPts val="2300"/>
              </a:lnSpc>
              <a:spcBef>
                <a:spcPts val="0"/>
              </a:spcBef>
              <a:spcAft>
                <a:spcPts val="0"/>
              </a:spcAft>
              <a:buClr>
                <a:schemeClr val="tx1"/>
              </a:buClr>
              <a:buSzPct val="110000"/>
              <a:buFont typeface="Symbol" panose="05050102010706020507" pitchFamily="18" charset="2"/>
              <a:buNone/>
              <a:defRPr sz="1600" b="0" i="0" kern="600" spc="40" baseline="0">
                <a:solidFill>
                  <a:schemeClr val="tx1"/>
                </a:solidFill>
                <a:latin typeface="+mn-lt"/>
                <a:ea typeface="+mn-ea"/>
                <a:cs typeface="+mn-cs"/>
              </a:defRPr>
            </a:lvl6pPr>
            <a:lvl7pPr marL="2743200" indent="0" algn="ctr" defTabSz="914400" rtl="0" eaLnBrk="1" latinLnBrk="0" hangingPunct="1">
              <a:lnSpc>
                <a:spcPts val="2300"/>
              </a:lnSpc>
              <a:spcBef>
                <a:spcPts val="525"/>
              </a:spcBef>
              <a:spcAft>
                <a:spcPts val="0"/>
              </a:spcAft>
              <a:buClr>
                <a:schemeClr val="tx2"/>
              </a:buClr>
              <a:buFont typeface="Wingdings 3" panose="05040102010807070707" pitchFamily="18" charset="2"/>
              <a:buNone/>
              <a:defRPr sz="1600" b="0" i="1" kern="600" spc="40" baseline="0">
                <a:solidFill>
                  <a:schemeClr val="tx2"/>
                </a:solidFill>
                <a:latin typeface="+mn-lt"/>
                <a:ea typeface="+mn-ea"/>
                <a:cs typeface="+mn-cs"/>
              </a:defRPr>
            </a:lvl7pPr>
            <a:lvl8pPr marL="3200400" indent="0" algn="ctr" defTabSz="914400" rtl="0" eaLnBrk="1" latinLnBrk="0" hangingPunct="1">
              <a:lnSpc>
                <a:spcPts val="1100"/>
              </a:lnSpc>
              <a:spcBef>
                <a:spcPts val="525"/>
              </a:spcBef>
              <a:spcAft>
                <a:spcPts val="0"/>
              </a:spcAft>
              <a:buSzPct val="110000"/>
              <a:buFont typeface=".SF NS Symbols Regular"/>
              <a:buNone/>
              <a:defRPr sz="1600" b="0" i="1" kern="600" spc="120" baseline="0">
                <a:solidFill>
                  <a:schemeClr val="tx1">
                    <a:lumMod val="50000"/>
                    <a:lumOff val="50000"/>
                  </a:schemeClr>
                </a:solidFill>
                <a:latin typeface="+mn-lt"/>
                <a:ea typeface="+mn-ea"/>
                <a:cs typeface="+mn-cs"/>
              </a:defRPr>
            </a:lvl8pPr>
            <a:lvl9pPr marL="3657600" indent="0" algn="ctr" defTabSz="914400" rtl="0" eaLnBrk="1" latinLnBrk="0" hangingPunct="1">
              <a:lnSpc>
                <a:spcPts val="1100"/>
              </a:lnSpc>
              <a:spcBef>
                <a:spcPts val="525"/>
              </a:spcBef>
              <a:buFont typeface="Arial" panose="020B0604020202020204" pitchFamily="34" charset="0"/>
              <a:buNone/>
              <a:defRPr sz="1600" b="0" i="1" kern="600" spc="120" baseline="0">
                <a:solidFill>
                  <a:schemeClr val="tx1">
                    <a:lumMod val="50000"/>
                    <a:lumOff val="50000"/>
                  </a:schemeClr>
                </a:solidFill>
                <a:latin typeface="+mn-lt"/>
                <a:ea typeface="+mn-ea"/>
                <a:cs typeface="+mn-cs"/>
              </a:defRPr>
            </a:lvl9pPr>
          </a:lstStyle>
          <a:p>
            <a:endParaRPr lang="en-US" dirty="0"/>
          </a:p>
        </p:txBody>
      </p:sp>
      <p:sp>
        <p:nvSpPr>
          <p:cNvPr id="19" name="Subtitle 2"/>
          <p:cNvSpPr>
            <a:spLocks noGrp="1"/>
          </p:cNvSpPr>
          <p:nvPr>
            <p:ph type="subTitle" idx="1"/>
          </p:nvPr>
        </p:nvSpPr>
        <p:spPr>
          <a:xfrm>
            <a:off x="6172201" y="4787844"/>
            <a:ext cx="5361443" cy="1101934"/>
          </a:xfrm>
        </p:spPr>
        <p:txBody>
          <a:bodyPr anchor="ctr" anchorCtr="0"/>
          <a:lstStyle>
            <a:lvl1pPr marL="0" indent="0" algn="l">
              <a:spcBef>
                <a:spcPts val="2300"/>
              </a:spcBef>
              <a:buNone/>
              <a:defRPr sz="1900" b="0" spc="0" baseline="0">
                <a:solidFill>
                  <a:schemeClr val="bg1"/>
                </a:solidFill>
              </a:defRPr>
            </a:lvl1pPr>
            <a:lvl2pPr marL="0" indent="252000" algn="l">
              <a:lnSpc>
                <a:spcPts val="1600"/>
              </a:lnSpc>
              <a:spcBef>
                <a:spcPts val="300"/>
              </a:spcBef>
              <a:buSzPct val="110000"/>
              <a:buFont typeface=".SF NS Symbols Regular"/>
              <a:buChar char="↘"/>
              <a:defRPr sz="1300" i="1" baseline="0">
                <a:solidFill>
                  <a:schemeClr val="bg1"/>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20" name="Titel 6"/>
          <p:cNvSpPr>
            <a:spLocks noGrp="1"/>
          </p:cNvSpPr>
          <p:nvPr>
            <p:ph type="title"/>
          </p:nvPr>
        </p:nvSpPr>
        <p:spPr>
          <a:xfrm>
            <a:off x="695326" y="1891147"/>
            <a:ext cx="5350662" cy="1766455"/>
          </a:xfrm>
        </p:spPr>
        <p:txBody>
          <a:bodyPr anchor="ctr"/>
          <a:lstStyle>
            <a:lvl1pPr>
              <a:defRPr sz="2300">
                <a:solidFill>
                  <a:schemeClr val="bg1"/>
                </a:solidFill>
              </a:defRPr>
            </a:lvl1pPr>
          </a:lstStyle>
          <a:p>
            <a:r>
              <a:rPr lang="en-US" smtClean="0"/>
              <a:t>Click to edit Master title style</a:t>
            </a:r>
            <a:endParaRPr lang="de-DE" dirty="0"/>
          </a:p>
        </p:txBody>
      </p:sp>
      <p:pic>
        <p:nvPicPr>
          <p:cNvPr id="24" name="Grafik 23"/>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7592156" y="489668"/>
            <a:ext cx="3888000" cy="899494"/>
          </a:xfrm>
          <a:prstGeom prst="rect">
            <a:avLst/>
          </a:prstGeom>
        </p:spPr>
      </p:pic>
      <p:pic>
        <p:nvPicPr>
          <p:cNvPr id="32" name="Grafik 31"/>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160395" y="4765992"/>
            <a:ext cx="1058550" cy="940958"/>
          </a:xfrm>
          <a:prstGeom prst="rect">
            <a:avLst/>
          </a:prstGeom>
        </p:spPr>
      </p:pic>
      <p:pic>
        <p:nvPicPr>
          <p:cNvPr id="33" name="Grafik 32"/>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483322" y="5232310"/>
            <a:ext cx="1851764" cy="571653"/>
          </a:xfrm>
          <a:prstGeom prst="rect">
            <a:avLst/>
          </a:prstGeom>
        </p:spPr>
      </p:pic>
      <p:grpSp>
        <p:nvGrpSpPr>
          <p:cNvPr id="21" name="Gruppieren 20"/>
          <p:cNvGrpSpPr/>
          <p:nvPr userDrawn="1"/>
        </p:nvGrpSpPr>
        <p:grpSpPr>
          <a:xfrm>
            <a:off x="1053497" y="6022938"/>
            <a:ext cx="10113930" cy="566770"/>
            <a:chOff x="515946" y="5792918"/>
            <a:chExt cx="9461977" cy="566770"/>
          </a:xfrm>
        </p:grpSpPr>
        <p:pic>
          <p:nvPicPr>
            <p:cNvPr id="22" name="Grafik 21"/>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15946" y="5834863"/>
              <a:ext cx="442885" cy="315747"/>
            </a:xfrm>
            <a:prstGeom prst="rect">
              <a:avLst/>
            </a:prstGeom>
          </p:spPr>
        </p:pic>
        <p:sp>
          <p:nvSpPr>
            <p:cNvPr id="23" name="Subtitle 2"/>
            <p:cNvSpPr txBox="1">
              <a:spLocks/>
            </p:cNvSpPr>
            <p:nvPr userDrawn="1"/>
          </p:nvSpPr>
          <p:spPr>
            <a:xfrm>
              <a:off x="1036319" y="5792918"/>
              <a:ext cx="8941604" cy="566770"/>
            </a:xfrm>
            <a:prstGeom prst="rect">
              <a:avLst/>
            </a:prstGeom>
          </p:spPr>
          <p:txBody>
            <a:bodyPr lIns="0" rIns="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sz="800" dirty="0"/>
                <a:t>This work has been carried out within the framework of the EUROfusion Consortium, funded by the European Union via the </a:t>
              </a:r>
              <a:r>
                <a:rPr lang="en-US" sz="800" dirty="0" err="1"/>
                <a:t>Euratom</a:t>
              </a:r>
              <a:r>
                <a:rPr lang="en-US" sz="800" dirty="0"/>
                <a:t> Research and Training </a:t>
              </a:r>
              <a:r>
                <a:rPr lang="en-US" sz="800" dirty="0" err="1"/>
                <a:t>Programme</a:t>
              </a:r>
              <a:r>
                <a:rPr lang="en-US" sz="800" dirty="0"/>
                <a:t> (Grant Agreement No 101052200 — EUROfusion). Views and opinions expressed are however those of the author(s) only and do not necessarily reflect those of the European Union or the European Commission. Neither the European Union nor the European Commission can be held responsible for them.</a:t>
              </a:r>
              <a:endParaRPr lang="en-US" sz="800" dirty="0">
                <a:latin typeface="Arial Narrow" panose="020B0606020202030204" pitchFamily="34" charset="0"/>
              </a:endParaRPr>
            </a:p>
          </p:txBody>
        </p:sp>
      </p:grpSp>
      <p:sp>
        <p:nvSpPr>
          <p:cNvPr id="8" name="Datumsplatzhalter 7"/>
          <p:cNvSpPr>
            <a:spLocks noGrp="1"/>
          </p:cNvSpPr>
          <p:nvPr>
            <p:ph type="dt" sz="half" idx="10"/>
          </p:nvPr>
        </p:nvSpPr>
        <p:spPr/>
        <p:txBody>
          <a:bodyPr/>
          <a:lstStyle/>
          <a:p>
            <a:r>
              <a:rPr lang="en-US" smtClean="0"/>
              <a:t>Divertor Development Meeting</a:t>
            </a:r>
            <a:endParaRPr lang="de-DE" dirty="0"/>
          </a:p>
        </p:txBody>
      </p:sp>
      <p:sp>
        <p:nvSpPr>
          <p:cNvPr id="9" name="Fußzeilenplatzhalter 8"/>
          <p:cNvSpPr>
            <a:spLocks noGrp="1"/>
          </p:cNvSpPr>
          <p:nvPr>
            <p:ph type="ftr" sz="quarter" idx="11"/>
          </p:nvPr>
        </p:nvSpPr>
        <p:spPr/>
        <p:txBody>
          <a:bodyPr/>
          <a:lstStyle/>
          <a:p>
            <a:r>
              <a:rPr lang="de-DE" smtClean="0"/>
              <a:t>Max-Planck-Institut für Plasmaphysik | Amit K | 05.12.23</a:t>
            </a:r>
            <a:endParaRPr lang="de-DE" dirty="0"/>
          </a:p>
        </p:txBody>
      </p:sp>
      <p:sp>
        <p:nvSpPr>
          <p:cNvPr id="10" name="Foliennummernplatzhalter 9"/>
          <p:cNvSpPr>
            <a:spLocks noGrp="1"/>
          </p:cNvSpPr>
          <p:nvPr>
            <p:ph type="sldNum" sz="quarter" idx="12"/>
          </p:nvPr>
        </p:nvSpPr>
        <p:spPr/>
        <p:txBody>
          <a:bodyPr/>
          <a:lstStyle/>
          <a:p>
            <a:fld id="{ECE691D0-CC49-4FC7-9C4D-6112B0CB3A76}" type="slidenum">
              <a:rPr lang="de-DE" smtClean="0"/>
              <a:pPr/>
              <a:t>‹#›</a:t>
            </a:fld>
            <a:endParaRPr lang="de-DE" dirty="0"/>
          </a:p>
        </p:txBody>
      </p:sp>
    </p:spTree>
    <p:extLst>
      <p:ext uri="{BB962C8B-B14F-4D97-AF65-F5344CB8AC3E}">
        <p14:creationId xmlns:p14="http://schemas.microsoft.com/office/powerpoint/2010/main" val="11592890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W7-X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6" name="Grafik 15"/>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054650" y="2313782"/>
            <a:ext cx="10055310" cy="3489523"/>
          </a:xfrm>
          <a:prstGeom prst="rect">
            <a:avLst/>
          </a:prstGeom>
        </p:spPr>
      </p:pic>
      <p:pic>
        <p:nvPicPr>
          <p:cNvPr id="12" name="Grafik 11"/>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9061473" y="5372117"/>
            <a:ext cx="2036761" cy="628763"/>
          </a:xfrm>
          <a:prstGeom prst="rect">
            <a:avLst/>
          </a:prstGeom>
        </p:spPr>
      </p:pic>
      <p:sp>
        <p:nvSpPr>
          <p:cNvPr id="17" name="Title 1"/>
          <p:cNvSpPr txBox="1">
            <a:spLocks/>
          </p:cNvSpPr>
          <p:nvPr userDrawn="1"/>
        </p:nvSpPr>
        <p:spPr>
          <a:xfrm>
            <a:off x="550719" y="1807154"/>
            <a:ext cx="5621482" cy="1923184"/>
          </a:xfrm>
          <a:prstGeom prst="rect">
            <a:avLst/>
          </a:prstGeom>
          <a:solidFill>
            <a:srgbClr val="29485D"/>
          </a:solidFill>
        </p:spPr>
        <p:txBody>
          <a:bodyPr vert="horz" wrap="square" lIns="198000" tIns="158400" rIns="108000" bIns="108000" rtlCol="0" anchor="t" anchorCtr="0">
            <a:noAutofit/>
          </a:bodyPr>
          <a:lstStyle>
            <a:lvl1pPr algn="l" defTabSz="914400" rtl="0" eaLnBrk="1" latinLnBrk="0" hangingPunct="1">
              <a:lnSpc>
                <a:spcPts val="2600"/>
              </a:lnSpc>
              <a:spcBef>
                <a:spcPct val="0"/>
              </a:spcBef>
              <a:spcAft>
                <a:spcPts val="1800"/>
              </a:spcAft>
              <a:buNone/>
              <a:defRPr sz="2300" b="1" kern="600" cap="none" spc="0" baseline="0">
                <a:solidFill>
                  <a:schemeClr val="bg1"/>
                </a:solidFill>
                <a:latin typeface="+mj-lt"/>
                <a:ea typeface="+mj-ea"/>
                <a:cs typeface="+mj-cs"/>
              </a:defRPr>
            </a:lvl1pPr>
          </a:lstStyle>
          <a:p>
            <a:endParaRPr lang="en-US" dirty="0"/>
          </a:p>
        </p:txBody>
      </p:sp>
      <p:sp>
        <p:nvSpPr>
          <p:cNvPr id="18" name="Subtitle 2"/>
          <p:cNvSpPr txBox="1">
            <a:spLocks/>
          </p:cNvSpPr>
          <p:nvPr userDrawn="1"/>
        </p:nvSpPr>
        <p:spPr>
          <a:xfrm>
            <a:off x="6045987" y="4682864"/>
            <a:ext cx="5560809" cy="1280552"/>
          </a:xfrm>
          <a:prstGeom prst="rect">
            <a:avLst/>
          </a:prstGeom>
          <a:solidFill>
            <a:srgbClr val="29485D"/>
          </a:solidFill>
        </p:spPr>
        <p:txBody>
          <a:bodyPr vert="horz" lIns="187200" tIns="158400" rIns="108000" bIns="172800" rtlCol="0" anchor="b" anchorCtr="0">
            <a:noAutofit/>
          </a:bodyPr>
          <a:lstStyle>
            <a:lvl1pPr marL="0" marR="0" indent="0" algn="l" defTabSz="914400" rtl="0" eaLnBrk="1" fontAlgn="auto" latinLnBrk="0" hangingPunct="1">
              <a:lnSpc>
                <a:spcPts val="2300"/>
              </a:lnSpc>
              <a:spcBef>
                <a:spcPts val="2300"/>
              </a:spcBef>
              <a:spcAft>
                <a:spcPts val="0"/>
              </a:spcAft>
              <a:buClrTx/>
              <a:buSzTx/>
              <a:buFont typeface="Arial" panose="020B0604020202020204" pitchFamily="34" charset="0"/>
              <a:buNone/>
              <a:tabLst/>
              <a:defRPr sz="1900" b="1" i="0" kern="600" spc="190" baseline="0">
                <a:solidFill>
                  <a:schemeClr val="bg1"/>
                </a:solidFill>
                <a:latin typeface="+mn-lt"/>
                <a:ea typeface="+mn-ea"/>
                <a:cs typeface="+mn-cs"/>
              </a:defRPr>
            </a:lvl1pPr>
            <a:lvl2pPr marL="0" indent="252000" algn="l" defTabSz="914400" rtl="0" eaLnBrk="1" latinLnBrk="0" hangingPunct="1">
              <a:lnSpc>
                <a:spcPts val="1600"/>
              </a:lnSpc>
              <a:spcBef>
                <a:spcPts val="300"/>
              </a:spcBef>
              <a:spcAft>
                <a:spcPts val="0"/>
              </a:spcAft>
              <a:buSzPct val="110000"/>
              <a:buFont typeface=".SF NS Symbols Regular"/>
              <a:buChar char="↘"/>
              <a:defRPr sz="1300" i="1" kern="600" spc="40" baseline="0">
                <a:solidFill>
                  <a:schemeClr val="bg1"/>
                </a:solidFill>
                <a:latin typeface="+mn-lt"/>
                <a:ea typeface="+mn-ea"/>
                <a:cs typeface="+mn-cs"/>
              </a:defRPr>
            </a:lvl2pPr>
            <a:lvl3pPr marL="914400" indent="0" algn="ctr" defTabSz="914400" rtl="0" eaLnBrk="1" latinLnBrk="0" hangingPunct="1">
              <a:lnSpc>
                <a:spcPts val="2300"/>
              </a:lnSpc>
              <a:spcBef>
                <a:spcPts val="1150"/>
              </a:spcBef>
              <a:buFont typeface="Arial" panose="020B0604020202020204" pitchFamily="34" charset="0"/>
              <a:buNone/>
              <a:defRPr sz="1800" b="1" kern="400" spc="40" baseline="0">
                <a:solidFill>
                  <a:schemeClr val="accent3"/>
                </a:solidFill>
                <a:latin typeface="+mn-lt"/>
                <a:ea typeface="+mn-ea"/>
                <a:cs typeface="+mn-cs"/>
              </a:defRPr>
            </a:lvl3pPr>
            <a:lvl4pPr marL="1371600" indent="0" algn="ctr" defTabSz="914400" rtl="0" eaLnBrk="1" latinLnBrk="0" hangingPunct="1">
              <a:lnSpc>
                <a:spcPts val="2300"/>
              </a:lnSpc>
              <a:spcBef>
                <a:spcPts val="1150"/>
              </a:spcBef>
              <a:buFont typeface="Arial" panose="020B0604020202020204" pitchFamily="34" charset="0"/>
              <a:buNone/>
              <a:defRPr sz="1600" kern="600" spc="40" baseline="0">
                <a:solidFill>
                  <a:schemeClr val="tx1"/>
                </a:solidFill>
                <a:latin typeface="+mn-lt"/>
                <a:ea typeface="+mn-ea"/>
                <a:cs typeface="+mn-cs"/>
              </a:defRPr>
            </a:lvl4pPr>
            <a:lvl5pPr marL="1828800" indent="0" algn="ctr" defTabSz="914400" rtl="0" eaLnBrk="1" latinLnBrk="0" hangingPunct="1">
              <a:lnSpc>
                <a:spcPts val="2300"/>
              </a:lnSpc>
              <a:spcBef>
                <a:spcPts val="525"/>
              </a:spcBef>
              <a:buFont typeface="Arial" panose="020B0604020202020204" pitchFamily="34" charset="0"/>
              <a:buNone/>
              <a:defRPr sz="1600" kern="600" spc="40" baseline="0">
                <a:solidFill>
                  <a:schemeClr val="tx1"/>
                </a:solidFill>
                <a:latin typeface="+mn-lt"/>
                <a:ea typeface="+mn-ea"/>
                <a:cs typeface="+mn-cs"/>
              </a:defRPr>
            </a:lvl5pPr>
            <a:lvl6pPr marL="2286000" indent="0" algn="ctr" defTabSz="914400" rtl="0" eaLnBrk="1" latinLnBrk="0" hangingPunct="1">
              <a:lnSpc>
                <a:spcPts val="2300"/>
              </a:lnSpc>
              <a:spcBef>
                <a:spcPts val="0"/>
              </a:spcBef>
              <a:spcAft>
                <a:spcPts val="0"/>
              </a:spcAft>
              <a:buClr>
                <a:schemeClr val="tx1"/>
              </a:buClr>
              <a:buSzPct val="110000"/>
              <a:buFont typeface="Symbol" panose="05050102010706020507" pitchFamily="18" charset="2"/>
              <a:buNone/>
              <a:defRPr sz="1600" b="0" i="0" kern="600" spc="40" baseline="0">
                <a:solidFill>
                  <a:schemeClr val="tx1"/>
                </a:solidFill>
                <a:latin typeface="+mn-lt"/>
                <a:ea typeface="+mn-ea"/>
                <a:cs typeface="+mn-cs"/>
              </a:defRPr>
            </a:lvl6pPr>
            <a:lvl7pPr marL="2743200" indent="0" algn="ctr" defTabSz="914400" rtl="0" eaLnBrk="1" latinLnBrk="0" hangingPunct="1">
              <a:lnSpc>
                <a:spcPts val="2300"/>
              </a:lnSpc>
              <a:spcBef>
                <a:spcPts val="525"/>
              </a:spcBef>
              <a:spcAft>
                <a:spcPts val="0"/>
              </a:spcAft>
              <a:buClr>
                <a:schemeClr val="tx2"/>
              </a:buClr>
              <a:buFont typeface="Wingdings 3" panose="05040102010807070707" pitchFamily="18" charset="2"/>
              <a:buNone/>
              <a:defRPr sz="1600" b="0" i="1" kern="600" spc="40" baseline="0">
                <a:solidFill>
                  <a:schemeClr val="tx2"/>
                </a:solidFill>
                <a:latin typeface="+mn-lt"/>
                <a:ea typeface="+mn-ea"/>
                <a:cs typeface="+mn-cs"/>
              </a:defRPr>
            </a:lvl7pPr>
            <a:lvl8pPr marL="3200400" indent="0" algn="ctr" defTabSz="914400" rtl="0" eaLnBrk="1" latinLnBrk="0" hangingPunct="1">
              <a:lnSpc>
                <a:spcPts val="1100"/>
              </a:lnSpc>
              <a:spcBef>
                <a:spcPts val="525"/>
              </a:spcBef>
              <a:spcAft>
                <a:spcPts val="0"/>
              </a:spcAft>
              <a:buSzPct val="110000"/>
              <a:buFont typeface=".SF NS Symbols Regular"/>
              <a:buNone/>
              <a:defRPr sz="1600" b="0" i="1" kern="600" spc="120" baseline="0">
                <a:solidFill>
                  <a:schemeClr val="tx1">
                    <a:lumMod val="50000"/>
                    <a:lumOff val="50000"/>
                  </a:schemeClr>
                </a:solidFill>
                <a:latin typeface="+mn-lt"/>
                <a:ea typeface="+mn-ea"/>
                <a:cs typeface="+mn-cs"/>
              </a:defRPr>
            </a:lvl8pPr>
            <a:lvl9pPr marL="3657600" indent="0" algn="ctr" defTabSz="914400" rtl="0" eaLnBrk="1" latinLnBrk="0" hangingPunct="1">
              <a:lnSpc>
                <a:spcPts val="1100"/>
              </a:lnSpc>
              <a:spcBef>
                <a:spcPts val="525"/>
              </a:spcBef>
              <a:buFont typeface="Arial" panose="020B0604020202020204" pitchFamily="34" charset="0"/>
              <a:buNone/>
              <a:defRPr sz="1600" b="0" i="1" kern="600" spc="120" baseline="0">
                <a:solidFill>
                  <a:schemeClr val="tx1">
                    <a:lumMod val="50000"/>
                    <a:lumOff val="50000"/>
                  </a:schemeClr>
                </a:solidFill>
                <a:latin typeface="+mn-lt"/>
                <a:ea typeface="+mn-ea"/>
                <a:cs typeface="+mn-cs"/>
              </a:defRPr>
            </a:lvl9pPr>
          </a:lstStyle>
          <a:p>
            <a:endParaRPr lang="en-US" dirty="0"/>
          </a:p>
        </p:txBody>
      </p:sp>
      <p:sp>
        <p:nvSpPr>
          <p:cNvPr id="19" name="Subtitle 2"/>
          <p:cNvSpPr>
            <a:spLocks noGrp="1"/>
          </p:cNvSpPr>
          <p:nvPr>
            <p:ph type="subTitle" idx="1"/>
          </p:nvPr>
        </p:nvSpPr>
        <p:spPr>
          <a:xfrm>
            <a:off x="6172201" y="4787844"/>
            <a:ext cx="5361443" cy="1101934"/>
          </a:xfrm>
        </p:spPr>
        <p:txBody>
          <a:bodyPr anchor="ctr" anchorCtr="0"/>
          <a:lstStyle>
            <a:lvl1pPr marL="0" indent="0" algn="l">
              <a:spcBef>
                <a:spcPts val="2300"/>
              </a:spcBef>
              <a:buNone/>
              <a:defRPr sz="1900" b="0" spc="0" baseline="0">
                <a:solidFill>
                  <a:schemeClr val="bg1"/>
                </a:solidFill>
              </a:defRPr>
            </a:lvl1pPr>
            <a:lvl2pPr marL="0" indent="252000" algn="l">
              <a:lnSpc>
                <a:spcPts val="1600"/>
              </a:lnSpc>
              <a:spcBef>
                <a:spcPts val="300"/>
              </a:spcBef>
              <a:buSzPct val="110000"/>
              <a:buFont typeface=".SF NS Symbols Regular"/>
              <a:buChar char="↘"/>
              <a:defRPr sz="1300" i="1" baseline="0">
                <a:solidFill>
                  <a:schemeClr val="bg1"/>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20" name="Titel 6"/>
          <p:cNvSpPr>
            <a:spLocks noGrp="1"/>
          </p:cNvSpPr>
          <p:nvPr>
            <p:ph type="title"/>
          </p:nvPr>
        </p:nvSpPr>
        <p:spPr>
          <a:xfrm>
            <a:off x="695326" y="1891147"/>
            <a:ext cx="5350662" cy="1766455"/>
          </a:xfrm>
        </p:spPr>
        <p:txBody>
          <a:bodyPr anchor="ctr"/>
          <a:lstStyle>
            <a:lvl1pPr>
              <a:defRPr sz="2300">
                <a:solidFill>
                  <a:schemeClr val="bg1"/>
                </a:solidFill>
              </a:defRPr>
            </a:lvl1pPr>
          </a:lstStyle>
          <a:p>
            <a:r>
              <a:rPr lang="en-US" smtClean="0"/>
              <a:t>Click to edit Master title style</a:t>
            </a:r>
            <a:endParaRPr lang="de-DE" dirty="0"/>
          </a:p>
        </p:txBody>
      </p:sp>
      <p:pic>
        <p:nvPicPr>
          <p:cNvPr id="32" name="Grafik 31"/>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160395" y="4765992"/>
            <a:ext cx="1058550" cy="940958"/>
          </a:xfrm>
          <a:prstGeom prst="rect">
            <a:avLst/>
          </a:prstGeom>
        </p:spPr>
      </p:pic>
      <p:pic>
        <p:nvPicPr>
          <p:cNvPr id="33" name="Grafik 32"/>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2483322" y="5232310"/>
            <a:ext cx="1851764" cy="571653"/>
          </a:xfrm>
          <a:prstGeom prst="rect">
            <a:avLst/>
          </a:prstGeom>
        </p:spPr>
      </p:pic>
      <p:pic>
        <p:nvPicPr>
          <p:cNvPr id="25" name="Grafik 24"/>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7592156" y="489668"/>
            <a:ext cx="3888000" cy="899494"/>
          </a:xfrm>
          <a:prstGeom prst="rect">
            <a:avLst/>
          </a:prstGeom>
        </p:spPr>
      </p:pic>
      <p:sp>
        <p:nvSpPr>
          <p:cNvPr id="8" name="Datumsplatzhalter 7"/>
          <p:cNvSpPr>
            <a:spLocks noGrp="1"/>
          </p:cNvSpPr>
          <p:nvPr>
            <p:ph type="dt" sz="half" idx="10"/>
          </p:nvPr>
        </p:nvSpPr>
        <p:spPr/>
        <p:txBody>
          <a:bodyPr/>
          <a:lstStyle/>
          <a:p>
            <a:r>
              <a:rPr lang="en-US" smtClean="0"/>
              <a:t>Divertor Development Meeting</a:t>
            </a:r>
            <a:endParaRPr lang="de-DE" dirty="0"/>
          </a:p>
        </p:txBody>
      </p:sp>
      <p:sp>
        <p:nvSpPr>
          <p:cNvPr id="9" name="Fußzeilenplatzhalter 8"/>
          <p:cNvSpPr>
            <a:spLocks noGrp="1"/>
          </p:cNvSpPr>
          <p:nvPr>
            <p:ph type="ftr" sz="quarter" idx="11"/>
          </p:nvPr>
        </p:nvSpPr>
        <p:spPr/>
        <p:txBody>
          <a:bodyPr/>
          <a:lstStyle/>
          <a:p>
            <a:r>
              <a:rPr lang="de-DE" smtClean="0"/>
              <a:t>Max-Planck-Institut für Plasmaphysik | Amit K | 05.12.23</a:t>
            </a:r>
            <a:endParaRPr lang="de-DE" dirty="0"/>
          </a:p>
        </p:txBody>
      </p:sp>
      <p:sp>
        <p:nvSpPr>
          <p:cNvPr id="10" name="Foliennummernplatzhalter 9"/>
          <p:cNvSpPr>
            <a:spLocks noGrp="1"/>
          </p:cNvSpPr>
          <p:nvPr>
            <p:ph type="sldNum" sz="quarter" idx="12"/>
          </p:nvPr>
        </p:nvSpPr>
        <p:spPr/>
        <p:txBody>
          <a:bodyPr/>
          <a:lstStyle/>
          <a:p>
            <a:fld id="{ECE691D0-CC49-4FC7-9C4D-6112B0CB3A76}" type="slidenum">
              <a:rPr lang="de-DE" smtClean="0"/>
              <a:pPr/>
              <a:t>‹#›</a:t>
            </a:fld>
            <a:endParaRPr lang="de-DE" dirty="0"/>
          </a:p>
        </p:txBody>
      </p:sp>
    </p:spTree>
    <p:extLst>
      <p:ext uri="{BB962C8B-B14F-4D97-AF65-F5344CB8AC3E}">
        <p14:creationId xmlns:p14="http://schemas.microsoft.com/office/powerpoint/2010/main" val="31064237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E3E053EA-A9E0-4FC3-87BC-5CADB14D4D06}"/>
              </a:ext>
            </a:extLst>
          </p:cNvPr>
          <p:cNvGraphicFramePr>
            <a:graphicFrameLocks noChangeAspect="1"/>
          </p:cNvGraphicFramePr>
          <p:nvPr>
            <p:custDataLst>
              <p:tags r:id="rId2"/>
            </p:custDataLst>
            <p:extLst>
              <p:ext uri="{D42A27DB-BD31-4B8C-83A1-F6EECF244321}">
                <p14:modId xmlns:p14="http://schemas.microsoft.com/office/powerpoint/2010/main" val="194114805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132" name="think-cell Folie" r:id="rId5" imgW="384" imgH="385" progId="TCLayout.ActiveDocument.1">
                  <p:embed/>
                </p:oleObj>
              </mc:Choice>
              <mc:Fallback>
                <p:oleObj name="think-cell Folie" r:id="rId5" imgW="384" imgH="385"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0336F15A-9D0F-40C1-A205-2471F1ECE4E2}"/>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300" b="1" i="0" baseline="0" dirty="0">
              <a:latin typeface="Arial" panose="020B0604020202020204" pitchFamily="34" charset="0"/>
              <a:ea typeface="+mj-ea"/>
              <a:cs typeface="+mj-cs"/>
              <a:sym typeface="Arial" panose="020B0604020202020204" pitchFamily="34" charset="0"/>
            </a:endParaRPr>
          </a:p>
        </p:txBody>
      </p:sp>
      <p:sp>
        <p:nvSpPr>
          <p:cNvPr id="4" name="Inhaltsplatzhalter 3"/>
          <p:cNvSpPr>
            <a:spLocks noGrp="1"/>
          </p:cNvSpPr>
          <p:nvPr>
            <p:ph sz="quarter" idx="13"/>
          </p:nvPr>
        </p:nvSpPr>
        <p:spPr>
          <a:xfrm>
            <a:off x="695326" y="1609726"/>
            <a:ext cx="10801349" cy="4772024"/>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dirty="0"/>
          </a:p>
        </p:txBody>
      </p:sp>
      <p:sp>
        <p:nvSpPr>
          <p:cNvPr id="11" name="Titel 10"/>
          <p:cNvSpPr>
            <a:spLocks noGrp="1"/>
          </p:cNvSpPr>
          <p:nvPr>
            <p:ph type="title"/>
          </p:nvPr>
        </p:nvSpPr>
        <p:spPr>
          <a:xfrm>
            <a:off x="695326" y="441325"/>
            <a:ext cx="9576471" cy="894416"/>
          </a:xfrm>
        </p:spPr>
        <p:txBody>
          <a:bodyPr/>
          <a:lstStyle>
            <a:lvl1pPr>
              <a:defRPr/>
            </a:lvl1pPr>
          </a:lstStyle>
          <a:p>
            <a:r>
              <a:rPr lang="en-US" smtClean="0"/>
              <a:t>Click to edit Master title style</a:t>
            </a:r>
            <a:endParaRPr lang="de-DE" dirty="0"/>
          </a:p>
        </p:txBody>
      </p:sp>
      <p:sp>
        <p:nvSpPr>
          <p:cNvPr id="15" name="Datumsplatzhalter 14"/>
          <p:cNvSpPr>
            <a:spLocks noGrp="1"/>
          </p:cNvSpPr>
          <p:nvPr>
            <p:ph type="dt" sz="half" idx="14"/>
          </p:nvPr>
        </p:nvSpPr>
        <p:spPr/>
        <p:txBody>
          <a:bodyPr/>
          <a:lstStyle/>
          <a:p>
            <a:r>
              <a:rPr lang="en-US" smtClean="0"/>
              <a:t>Divertor Development Meeting</a:t>
            </a:r>
            <a:endParaRPr lang="de-DE" dirty="0"/>
          </a:p>
        </p:txBody>
      </p:sp>
      <p:sp>
        <p:nvSpPr>
          <p:cNvPr id="16" name="Fußzeilenplatzhalter 15"/>
          <p:cNvSpPr>
            <a:spLocks noGrp="1"/>
          </p:cNvSpPr>
          <p:nvPr>
            <p:ph type="ftr" sz="quarter" idx="15"/>
          </p:nvPr>
        </p:nvSpPr>
        <p:spPr/>
        <p:txBody>
          <a:bodyPr/>
          <a:lstStyle/>
          <a:p>
            <a:r>
              <a:rPr lang="de-DE" smtClean="0"/>
              <a:t>Max-Planck-Institut für Plasmaphysik | Amit K | 05.12.23</a:t>
            </a:r>
            <a:endParaRPr lang="de-DE" dirty="0"/>
          </a:p>
        </p:txBody>
      </p:sp>
      <p:sp>
        <p:nvSpPr>
          <p:cNvPr id="17" name="Foliennummernplatzhalter 16"/>
          <p:cNvSpPr>
            <a:spLocks noGrp="1"/>
          </p:cNvSpPr>
          <p:nvPr>
            <p:ph type="sldNum" sz="quarter" idx="16"/>
          </p:nvPr>
        </p:nvSpPr>
        <p:spPr/>
        <p:txBody>
          <a:bodyPr/>
          <a:lstStyle/>
          <a:p>
            <a:fld id="{ECE691D0-CC49-4FC7-9C4D-6112B0CB3A76}" type="slidenum">
              <a:rPr lang="de-DE" smtClean="0"/>
              <a:pPr/>
              <a:t>‹#›</a:t>
            </a:fld>
            <a:endParaRPr lang="de-DE" dirty="0"/>
          </a:p>
        </p:txBody>
      </p:sp>
    </p:spTree>
    <p:extLst>
      <p:ext uri="{BB962C8B-B14F-4D97-AF65-F5344CB8AC3E}">
        <p14:creationId xmlns:p14="http://schemas.microsoft.com/office/powerpoint/2010/main" val="10742970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 und Text">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E3E053EA-A9E0-4FC3-87BC-5CADB14D4D06}"/>
              </a:ext>
            </a:extLst>
          </p:cNvPr>
          <p:cNvGraphicFramePr>
            <a:graphicFrameLocks noChangeAspect="1"/>
          </p:cNvGraphicFramePr>
          <p:nvPr>
            <p:custDataLst>
              <p:tags r:id="rId2"/>
            </p:custDataLst>
            <p:extLst>
              <p:ext uri="{D42A27DB-BD31-4B8C-83A1-F6EECF244321}">
                <p14:modId xmlns:p14="http://schemas.microsoft.com/office/powerpoint/2010/main" val="425012966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383" name="think-cell Folie" r:id="rId5" imgW="384" imgH="385" progId="TCLayout.ActiveDocument.1">
                  <p:embed/>
                </p:oleObj>
              </mc:Choice>
              <mc:Fallback>
                <p:oleObj name="think-cell Folie" r:id="rId5" imgW="384" imgH="385" progId="TCLayout.ActiveDocument.1">
                  <p:embed/>
                  <p:pic>
                    <p:nvPicPr>
                      <p:cNvPr id="6" name="Object 5" hidden="1">
                        <a:extLst>
                          <a:ext uri="{FF2B5EF4-FFF2-40B4-BE49-F238E27FC236}">
                            <a16:creationId xmlns:a16="http://schemas.microsoft.com/office/drawing/2014/main" id="{E3E053EA-A9E0-4FC3-87BC-5CADB14D4D06}"/>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0336F15A-9D0F-40C1-A205-2471F1ECE4E2}"/>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300" b="1" i="0" baseline="0" dirty="0">
              <a:latin typeface="Arial" panose="020B0604020202020204" pitchFamily="34" charset="0"/>
              <a:ea typeface="+mj-ea"/>
              <a:cs typeface="+mj-cs"/>
              <a:sym typeface="Arial" panose="020B0604020202020204" pitchFamily="34" charset="0"/>
            </a:endParaRPr>
          </a:p>
        </p:txBody>
      </p:sp>
      <p:sp>
        <p:nvSpPr>
          <p:cNvPr id="11" name="Titel 10"/>
          <p:cNvSpPr>
            <a:spLocks noGrp="1"/>
          </p:cNvSpPr>
          <p:nvPr>
            <p:ph type="title"/>
          </p:nvPr>
        </p:nvSpPr>
        <p:spPr>
          <a:xfrm>
            <a:off x="695326" y="441325"/>
            <a:ext cx="9576471" cy="894416"/>
          </a:xfrm>
        </p:spPr>
        <p:txBody>
          <a:bodyPr/>
          <a:lstStyle>
            <a:lvl1pPr>
              <a:defRPr/>
            </a:lvl1pPr>
          </a:lstStyle>
          <a:p>
            <a:r>
              <a:rPr lang="en-US" smtClean="0"/>
              <a:t>Click to edit Master title style</a:t>
            </a:r>
            <a:endParaRPr lang="de-DE" dirty="0"/>
          </a:p>
        </p:txBody>
      </p:sp>
      <p:sp>
        <p:nvSpPr>
          <p:cNvPr id="15" name="Datumsplatzhalter 14"/>
          <p:cNvSpPr>
            <a:spLocks noGrp="1"/>
          </p:cNvSpPr>
          <p:nvPr>
            <p:ph type="dt" sz="half" idx="14"/>
          </p:nvPr>
        </p:nvSpPr>
        <p:spPr/>
        <p:txBody>
          <a:bodyPr/>
          <a:lstStyle/>
          <a:p>
            <a:r>
              <a:rPr lang="en-US" smtClean="0"/>
              <a:t>Divertor Development Meeting</a:t>
            </a:r>
            <a:endParaRPr lang="de-DE" dirty="0"/>
          </a:p>
        </p:txBody>
      </p:sp>
      <p:sp>
        <p:nvSpPr>
          <p:cNvPr id="16" name="Fußzeilenplatzhalter 15"/>
          <p:cNvSpPr>
            <a:spLocks noGrp="1"/>
          </p:cNvSpPr>
          <p:nvPr>
            <p:ph type="ftr" sz="quarter" idx="15"/>
          </p:nvPr>
        </p:nvSpPr>
        <p:spPr/>
        <p:txBody>
          <a:bodyPr/>
          <a:lstStyle/>
          <a:p>
            <a:r>
              <a:rPr lang="de-DE" smtClean="0"/>
              <a:t>Max-Planck-Institut für Plasmaphysik | Amit K | 05.12.23</a:t>
            </a:r>
            <a:endParaRPr lang="de-DE" dirty="0"/>
          </a:p>
        </p:txBody>
      </p:sp>
      <p:sp>
        <p:nvSpPr>
          <p:cNvPr id="17" name="Foliennummernplatzhalter 16"/>
          <p:cNvSpPr>
            <a:spLocks noGrp="1"/>
          </p:cNvSpPr>
          <p:nvPr>
            <p:ph type="sldNum" sz="quarter" idx="16"/>
          </p:nvPr>
        </p:nvSpPr>
        <p:spPr/>
        <p:txBody>
          <a:bodyPr/>
          <a:lstStyle/>
          <a:p>
            <a:fld id="{ECE691D0-CC49-4FC7-9C4D-6112B0CB3A76}" type="slidenum">
              <a:rPr lang="de-DE" smtClean="0"/>
              <a:pPr/>
              <a:t>‹#›</a:t>
            </a:fld>
            <a:endParaRPr lang="de-DE" dirty="0"/>
          </a:p>
        </p:txBody>
      </p:sp>
      <p:sp>
        <p:nvSpPr>
          <p:cNvPr id="3" name="Textplatzhalter 2"/>
          <p:cNvSpPr>
            <a:spLocks noGrp="1"/>
          </p:cNvSpPr>
          <p:nvPr>
            <p:ph type="body" sz="quarter" idx="17"/>
          </p:nvPr>
        </p:nvSpPr>
        <p:spPr>
          <a:xfrm>
            <a:off x="695325" y="1609725"/>
            <a:ext cx="10477500" cy="477202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Tree>
    <p:extLst>
      <p:ext uri="{BB962C8B-B14F-4D97-AF65-F5344CB8AC3E}">
        <p14:creationId xmlns:p14="http://schemas.microsoft.com/office/powerpoint/2010/main" val="39580188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 Felder (Text/Bi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434D6FFE-C346-403E-A982-395E5408109F}"/>
              </a:ext>
            </a:extLst>
          </p:cNvPr>
          <p:cNvGraphicFramePr>
            <a:graphicFrameLocks noChangeAspect="1"/>
          </p:cNvGraphicFramePr>
          <p:nvPr>
            <p:custDataLst>
              <p:tags r:id="rId2"/>
            </p:custDataLst>
            <p:extLst>
              <p:ext uri="{D42A27DB-BD31-4B8C-83A1-F6EECF244321}">
                <p14:modId xmlns:p14="http://schemas.microsoft.com/office/powerpoint/2010/main" val="115877921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156" name="think-cell Folie" r:id="rId5" imgW="384" imgH="385" progId="TCLayout.ActiveDocument.1">
                  <p:embed/>
                </p:oleObj>
              </mc:Choice>
              <mc:Fallback>
                <p:oleObj name="think-cell Folie" r:id="rId5" imgW="384" imgH="385"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8FC65B91-E784-4354-A701-802A4C59DD92}"/>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300" b="1" i="0" baseline="0" dirty="0">
              <a:latin typeface="Arial" panose="020B0604020202020204" pitchFamily="34" charset="0"/>
              <a:ea typeface="+mj-ea"/>
              <a:cs typeface="+mj-cs"/>
              <a:sym typeface="Arial" panose="020B0604020202020204" pitchFamily="34" charset="0"/>
            </a:endParaRPr>
          </a:p>
        </p:txBody>
      </p:sp>
      <p:sp>
        <p:nvSpPr>
          <p:cNvPr id="3" name="Content Placeholder 2"/>
          <p:cNvSpPr>
            <a:spLocks noGrp="1"/>
          </p:cNvSpPr>
          <p:nvPr>
            <p:ph sz="half" idx="1"/>
          </p:nvPr>
        </p:nvSpPr>
        <p:spPr>
          <a:xfrm>
            <a:off x="695325" y="1881188"/>
            <a:ext cx="5112414" cy="4500562"/>
          </a:xfrm>
          <a:prstGeom prst="rect">
            <a:avLst/>
          </a:prstGeom>
        </p:spPr>
        <p:txBody>
          <a:bodyPr/>
          <a:lstStyle>
            <a:lvl3pPr>
              <a:defRPr b="0">
                <a:solidFill>
                  <a:schemeClr val="tx1"/>
                </a:solidFill>
              </a:defRPr>
            </a:lvl3pPr>
            <a:lvl4pPr>
              <a:defRPr b="1">
                <a:solidFill>
                  <a:schemeClr val="tx2"/>
                </a:solidFill>
              </a:defRPr>
            </a:lvl4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84263" y="1881188"/>
            <a:ext cx="5112412" cy="4500562"/>
          </a:xfrm>
          <a:prstGeom prst="rect">
            <a:avLst/>
          </a:prstGeom>
        </p:spPr>
        <p:txBody>
          <a:bodyPr/>
          <a:lstStyle>
            <a:lvl3pPr>
              <a:defRPr b="0">
                <a:solidFill>
                  <a:schemeClr val="tx1"/>
                </a:solidFill>
              </a:defRPr>
            </a:lvl3pPr>
            <a:lvl4pPr>
              <a:defRPr b="1">
                <a:solidFill>
                  <a:schemeClr val="tx2"/>
                </a:solidFill>
              </a:defRPr>
            </a:lvl4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Titel 13"/>
          <p:cNvSpPr>
            <a:spLocks noGrp="1"/>
          </p:cNvSpPr>
          <p:nvPr>
            <p:ph type="title"/>
          </p:nvPr>
        </p:nvSpPr>
        <p:spPr/>
        <p:txBody>
          <a:bodyPr/>
          <a:lstStyle/>
          <a:p>
            <a:r>
              <a:rPr lang="en-US" smtClean="0"/>
              <a:t>Click to edit Master title style</a:t>
            </a:r>
            <a:endParaRPr lang="de-DE"/>
          </a:p>
        </p:txBody>
      </p:sp>
      <p:sp>
        <p:nvSpPr>
          <p:cNvPr id="12" name="Datumsplatzhalter 11"/>
          <p:cNvSpPr>
            <a:spLocks noGrp="1"/>
          </p:cNvSpPr>
          <p:nvPr>
            <p:ph type="dt" sz="half" idx="10"/>
          </p:nvPr>
        </p:nvSpPr>
        <p:spPr/>
        <p:txBody>
          <a:bodyPr/>
          <a:lstStyle/>
          <a:p>
            <a:r>
              <a:rPr lang="en-US" smtClean="0"/>
              <a:t>Divertor Development Meeting</a:t>
            </a:r>
            <a:endParaRPr lang="de-DE" dirty="0"/>
          </a:p>
        </p:txBody>
      </p:sp>
      <p:sp>
        <p:nvSpPr>
          <p:cNvPr id="13" name="Fußzeilenplatzhalter 12"/>
          <p:cNvSpPr>
            <a:spLocks noGrp="1"/>
          </p:cNvSpPr>
          <p:nvPr>
            <p:ph type="ftr" sz="quarter" idx="11"/>
          </p:nvPr>
        </p:nvSpPr>
        <p:spPr/>
        <p:txBody>
          <a:bodyPr/>
          <a:lstStyle/>
          <a:p>
            <a:r>
              <a:rPr lang="de-DE" smtClean="0"/>
              <a:t>Max-Planck-Institut für Plasmaphysik | Amit K | 05.12.23</a:t>
            </a:r>
            <a:endParaRPr lang="de-DE" dirty="0"/>
          </a:p>
        </p:txBody>
      </p:sp>
      <p:sp>
        <p:nvSpPr>
          <p:cNvPr id="15" name="Foliennummernplatzhalter 14"/>
          <p:cNvSpPr>
            <a:spLocks noGrp="1"/>
          </p:cNvSpPr>
          <p:nvPr>
            <p:ph type="sldNum" sz="quarter" idx="12"/>
          </p:nvPr>
        </p:nvSpPr>
        <p:spPr/>
        <p:txBody>
          <a:bodyPr/>
          <a:lstStyle/>
          <a:p>
            <a:fld id="{ECE691D0-CC49-4FC7-9C4D-6112B0CB3A76}" type="slidenum">
              <a:rPr lang="de-DE" smtClean="0"/>
              <a:pPr/>
              <a:t>‹#›</a:t>
            </a:fld>
            <a:endParaRPr lang="de-DE" dirty="0"/>
          </a:p>
        </p:txBody>
      </p:sp>
    </p:spTree>
    <p:extLst>
      <p:ext uri="{BB962C8B-B14F-4D97-AF65-F5344CB8AC3E}">
        <p14:creationId xmlns:p14="http://schemas.microsoft.com/office/powerpoint/2010/main" val="24047026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nur Text ohne Titel)">
    <p:spTree>
      <p:nvGrpSpPr>
        <p:cNvPr id="1" name=""/>
        <p:cNvGrpSpPr/>
        <p:nvPr/>
      </p:nvGrpSpPr>
      <p:grpSpPr>
        <a:xfrm>
          <a:off x="0" y="0"/>
          <a:ext cx="0" cy="0"/>
          <a:chOff x="0" y="0"/>
          <a:chExt cx="0" cy="0"/>
        </a:xfrm>
      </p:grpSpPr>
      <p:sp>
        <p:nvSpPr>
          <p:cNvPr id="7" name="Inhaltsplatzhalter 6"/>
          <p:cNvSpPr>
            <a:spLocks noGrp="1"/>
          </p:cNvSpPr>
          <p:nvPr>
            <p:ph sz="quarter" idx="13" hasCustomPrompt="1"/>
          </p:nvPr>
        </p:nvSpPr>
        <p:spPr>
          <a:xfrm>
            <a:off x="695325" y="481013"/>
            <a:ext cx="10801350" cy="5900737"/>
          </a:xfrm>
        </p:spPr>
        <p:txBody>
          <a:bodyPr/>
          <a:lstStyle>
            <a:lvl1pPr>
              <a:defRPr baseline="0"/>
            </a:lvl1pPr>
          </a:lstStyle>
          <a:p>
            <a:pPr lvl="0"/>
            <a:r>
              <a:rPr lang="de-DE" dirty="0"/>
              <a:t>Slide </a:t>
            </a:r>
            <a:r>
              <a:rPr lang="de-DE" dirty="0" err="1"/>
              <a:t>without</a:t>
            </a:r>
            <a:r>
              <a:rPr lang="de-DE" dirty="0"/>
              <a:t> title (</a:t>
            </a:r>
            <a:r>
              <a:rPr lang="de-DE" dirty="0" err="1"/>
              <a:t>exception</a:t>
            </a:r>
            <a:r>
              <a:rPr lang="de-DE" dirty="0"/>
              <a:t>)</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Datumsplatzhalter 4"/>
          <p:cNvSpPr>
            <a:spLocks noGrp="1"/>
          </p:cNvSpPr>
          <p:nvPr>
            <p:ph type="dt" sz="half" idx="14"/>
          </p:nvPr>
        </p:nvSpPr>
        <p:spPr/>
        <p:txBody>
          <a:bodyPr/>
          <a:lstStyle/>
          <a:p>
            <a:r>
              <a:rPr lang="en-US" smtClean="0"/>
              <a:t>Divertor Development Meeting</a:t>
            </a:r>
            <a:endParaRPr lang="de-DE" dirty="0"/>
          </a:p>
        </p:txBody>
      </p:sp>
      <p:sp>
        <p:nvSpPr>
          <p:cNvPr id="6" name="Fußzeilenplatzhalter 5"/>
          <p:cNvSpPr>
            <a:spLocks noGrp="1"/>
          </p:cNvSpPr>
          <p:nvPr>
            <p:ph type="ftr" sz="quarter" idx="15"/>
          </p:nvPr>
        </p:nvSpPr>
        <p:spPr/>
        <p:txBody>
          <a:bodyPr/>
          <a:lstStyle/>
          <a:p>
            <a:r>
              <a:rPr lang="de-DE" smtClean="0"/>
              <a:t>Max-Planck-Institut für Plasmaphysik | Amit K | 05.12.23</a:t>
            </a:r>
            <a:endParaRPr lang="de-DE" dirty="0"/>
          </a:p>
        </p:txBody>
      </p:sp>
      <p:sp>
        <p:nvSpPr>
          <p:cNvPr id="8" name="Foliennummernplatzhalter 7"/>
          <p:cNvSpPr>
            <a:spLocks noGrp="1"/>
          </p:cNvSpPr>
          <p:nvPr>
            <p:ph type="sldNum" sz="quarter" idx="16"/>
          </p:nvPr>
        </p:nvSpPr>
        <p:spPr/>
        <p:txBody>
          <a:bodyPr/>
          <a:lstStyle/>
          <a:p>
            <a:fld id="{ECE691D0-CC49-4FC7-9C4D-6112B0CB3A76}" type="slidenum">
              <a:rPr lang="de-DE" smtClean="0"/>
              <a:pPr/>
              <a:t>‹#›</a:t>
            </a:fld>
            <a:endParaRPr lang="de-DE" dirty="0"/>
          </a:p>
        </p:txBody>
      </p:sp>
    </p:spTree>
    <p:extLst>
      <p:ext uri="{BB962C8B-B14F-4D97-AF65-F5344CB8AC3E}">
        <p14:creationId xmlns:p14="http://schemas.microsoft.com/office/powerpoint/2010/main" val="28249736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8" name="Datumsplatzhalter 7"/>
          <p:cNvSpPr>
            <a:spLocks noGrp="1"/>
          </p:cNvSpPr>
          <p:nvPr>
            <p:ph type="dt" sz="half" idx="10"/>
          </p:nvPr>
        </p:nvSpPr>
        <p:spPr/>
        <p:txBody>
          <a:bodyPr/>
          <a:lstStyle/>
          <a:p>
            <a:r>
              <a:rPr lang="en-US" smtClean="0"/>
              <a:t>Divertor Development Meeting</a:t>
            </a:r>
            <a:endParaRPr lang="de-DE" dirty="0"/>
          </a:p>
        </p:txBody>
      </p:sp>
      <p:sp>
        <p:nvSpPr>
          <p:cNvPr id="9" name="Fußzeilenplatzhalter 8"/>
          <p:cNvSpPr>
            <a:spLocks noGrp="1"/>
          </p:cNvSpPr>
          <p:nvPr>
            <p:ph type="ftr" sz="quarter" idx="11"/>
          </p:nvPr>
        </p:nvSpPr>
        <p:spPr/>
        <p:txBody>
          <a:bodyPr/>
          <a:lstStyle/>
          <a:p>
            <a:r>
              <a:rPr lang="de-DE" smtClean="0"/>
              <a:t>Max-Planck-Institut für Plasmaphysik | Amit K | 05.12.23</a:t>
            </a:r>
            <a:endParaRPr lang="de-DE" dirty="0"/>
          </a:p>
        </p:txBody>
      </p:sp>
      <p:sp>
        <p:nvSpPr>
          <p:cNvPr id="10" name="Foliennummernplatzhalter 9"/>
          <p:cNvSpPr>
            <a:spLocks noGrp="1"/>
          </p:cNvSpPr>
          <p:nvPr>
            <p:ph type="sldNum" sz="quarter" idx="12"/>
          </p:nvPr>
        </p:nvSpPr>
        <p:spPr/>
        <p:txBody>
          <a:bodyPr/>
          <a:lstStyle/>
          <a:p>
            <a:fld id="{ECE691D0-CC49-4FC7-9C4D-6112B0CB3A76}" type="slidenum">
              <a:rPr lang="de-DE" smtClean="0"/>
              <a:pPr/>
              <a:t>‹#›</a:t>
            </a:fld>
            <a:endParaRPr lang="de-DE" dirty="0"/>
          </a:p>
        </p:txBody>
      </p:sp>
    </p:spTree>
    <p:extLst>
      <p:ext uri="{BB962C8B-B14F-4D97-AF65-F5344CB8AC3E}">
        <p14:creationId xmlns:p14="http://schemas.microsoft.com/office/powerpoint/2010/main" val="3090675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oleObject" Target="../embeddings/oleObject1.bin"/><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emf"/><Relationship Id="rId2" Type="http://schemas.openxmlformats.org/officeDocument/2006/relationships/slideLayout" Target="../slideLayouts/slideLayout2.xml"/><Relationship Id="rId16" Type="http://schemas.openxmlformats.org/officeDocument/2006/relationships/tags" Target="../tags/tag2.xml"/><Relationship Id="rId20" Type="http://schemas.openxmlformats.org/officeDocument/2006/relationships/image" Target="../media/image3.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1.xml"/><Relationship Id="rId10" Type="http://schemas.openxmlformats.org/officeDocument/2006/relationships/slideLayout" Target="../slideLayouts/slideLayout10.xml"/><Relationship Id="rId19"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vmlDrawing" Target="../drawings/vmlDrawing1.v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ags" Target="../tags/tag1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vmlDrawing" Target="../drawings/vmlDrawing8.vml"/><Relationship Id="rId17" Type="http://schemas.openxmlformats.org/officeDocument/2006/relationships/image" Target="../media/image1.emf"/><Relationship Id="rId2" Type="http://schemas.openxmlformats.org/officeDocument/2006/relationships/slideLayout" Target="../slideLayouts/slideLayout14.xml"/><Relationship Id="rId16" Type="http://schemas.openxmlformats.org/officeDocument/2006/relationships/oleObject" Target="../embeddings/oleObject1.bin"/><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theme" Target="../theme/theme2.xml"/><Relationship Id="rId5" Type="http://schemas.openxmlformats.org/officeDocument/2006/relationships/slideLayout" Target="../slideLayouts/slideLayout17.xml"/><Relationship Id="rId15" Type="http://schemas.openxmlformats.org/officeDocument/2006/relationships/image" Target="../media/image2.emf"/><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ags" Target="../tags/tag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1" name="Grafik 10"/>
          <p:cNvPicPr>
            <a:picLocks noChangeAspect="1"/>
          </p:cNvPicPr>
          <p:nvPr userDrawn="1"/>
        </p:nvPicPr>
        <p:blipFill>
          <a:blip r:embed="rId17" cstate="screen">
            <a:extLst>
              <a:ext uri="{28A0092B-C50C-407E-A947-70E740481C1C}">
                <a14:useLocalDpi xmlns:a14="http://schemas.microsoft.com/office/drawing/2010/main"/>
              </a:ext>
            </a:extLst>
          </a:blip>
          <a:stretch>
            <a:fillRect/>
          </a:stretch>
        </p:blipFill>
        <p:spPr>
          <a:xfrm>
            <a:off x="11366923" y="170923"/>
            <a:ext cx="630153" cy="630153"/>
          </a:xfrm>
          <a:prstGeom prst="rect">
            <a:avLst/>
          </a:prstGeom>
        </p:spPr>
      </p:pic>
      <p:graphicFrame>
        <p:nvGraphicFramePr>
          <p:cNvPr id="6" name="Object 5" hidden="1">
            <a:extLst>
              <a:ext uri="{FF2B5EF4-FFF2-40B4-BE49-F238E27FC236}">
                <a16:creationId xmlns:a16="http://schemas.microsoft.com/office/drawing/2014/main" id="{E3FBFD33-14B0-4B26-8D25-D9E05002D480}"/>
              </a:ext>
            </a:extLst>
          </p:cNvPr>
          <p:cNvGraphicFramePr>
            <a:graphicFrameLocks noChangeAspect="1"/>
          </p:cNvGraphicFramePr>
          <p:nvPr>
            <p:custDataLst>
              <p:tags r:id="rId15"/>
            </p:custDataLst>
            <p:extLst>
              <p:ext uri="{D42A27DB-BD31-4B8C-83A1-F6EECF244321}">
                <p14:modId xmlns:p14="http://schemas.microsoft.com/office/powerpoint/2010/main" val="394953215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10" name="think-cell Folie" r:id="rId18" imgW="384" imgH="385" progId="TCLayout.ActiveDocument.1">
                  <p:embed/>
                </p:oleObj>
              </mc:Choice>
              <mc:Fallback>
                <p:oleObj name="think-cell Folie" r:id="rId18" imgW="384" imgH="385" progId="TCLayout.ActiveDocument.1">
                  <p:embed/>
                  <p:pic>
                    <p:nvPicPr>
                      <p:cNvPr id="0" name=""/>
                      <p:cNvPicPr/>
                      <p:nvPr/>
                    </p:nvPicPr>
                    <p:blipFill>
                      <a:blip r:embed="rId19"/>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658354E6-9E0E-44B9-83E8-1963A1EC88F1}"/>
              </a:ext>
            </a:extLst>
          </p:cNvPr>
          <p:cNvSpPr/>
          <p:nvPr>
            <p:custDataLst>
              <p:tags r:id="rId16"/>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de-DE" sz="2300" b="1" i="0" baseline="0" dirty="0">
              <a:latin typeface="Arial" panose="020B0604020202020204" pitchFamily="34" charset="0"/>
              <a:ea typeface="+mj-ea"/>
              <a:cs typeface="+mj-cs"/>
              <a:sym typeface="Arial" panose="020B0604020202020204" pitchFamily="34" charset="0"/>
            </a:endParaRPr>
          </a:p>
        </p:txBody>
      </p:sp>
      <p:sp>
        <p:nvSpPr>
          <p:cNvPr id="2" name="Title Placeholder 1"/>
          <p:cNvSpPr>
            <a:spLocks noGrp="1"/>
          </p:cNvSpPr>
          <p:nvPr>
            <p:ph type="title"/>
          </p:nvPr>
        </p:nvSpPr>
        <p:spPr>
          <a:xfrm>
            <a:off x="695325" y="441325"/>
            <a:ext cx="9576472" cy="782638"/>
          </a:xfrm>
          <a:prstGeom prst="rect">
            <a:avLst/>
          </a:prstGeom>
        </p:spPr>
        <p:txBody>
          <a:bodyPr vert="horz" lIns="0" tIns="0" rIns="0" bIns="0" rtlCol="0" anchor="t" anchorCtr="0">
            <a:noAutofit/>
          </a:bodyPr>
          <a:lstStyle/>
          <a:p>
            <a:r>
              <a:rPr lang="de-DE" dirty="0"/>
              <a:t>Headline Arial </a:t>
            </a:r>
            <a:r>
              <a:rPr lang="de-DE" dirty="0" err="1"/>
              <a:t>MPG_green_dark</a:t>
            </a:r>
            <a:r>
              <a:rPr lang="de-DE" dirty="0"/>
              <a:t>, 25 </a:t>
            </a:r>
            <a:r>
              <a:rPr lang="de-DE" dirty="0" err="1"/>
              <a:t>pt</a:t>
            </a:r>
            <a:r>
              <a:rPr lang="de-DE" dirty="0"/>
              <a:t>, ZAB 28 </a:t>
            </a:r>
            <a:r>
              <a:rPr lang="de-DE" dirty="0" err="1"/>
              <a:t>pt</a:t>
            </a:r>
            <a:r>
              <a:rPr lang="de-DE" dirty="0"/>
              <a:t/>
            </a:r>
            <a:br>
              <a:rPr lang="de-DE" dirty="0"/>
            </a:br>
            <a:endParaRPr lang="en-US" dirty="0"/>
          </a:p>
        </p:txBody>
      </p:sp>
      <p:sp>
        <p:nvSpPr>
          <p:cNvPr id="7" name="Textplatzhalter 6"/>
          <p:cNvSpPr>
            <a:spLocks noGrp="1"/>
          </p:cNvSpPr>
          <p:nvPr>
            <p:ph type="body" idx="1"/>
          </p:nvPr>
        </p:nvSpPr>
        <p:spPr>
          <a:xfrm>
            <a:off x="695326" y="1609725"/>
            <a:ext cx="10801350" cy="4567237"/>
          </a:xfrm>
          <a:prstGeom prst="rect">
            <a:avLst/>
          </a:prstGeom>
        </p:spPr>
        <p:txBody>
          <a:bodyPr vert="horz" lIns="0" tIns="45720" rIns="0" bIns="45720" rtlCol="0">
            <a:normAutofit/>
          </a:bodyPr>
          <a:lstStyle/>
          <a:p>
            <a:pPr lvl="0"/>
            <a:r>
              <a:rPr lang="de-DE" dirty="0"/>
              <a:t>Ebene 1: Headlines</a:t>
            </a:r>
          </a:p>
          <a:p>
            <a:pPr lvl="1"/>
            <a:r>
              <a:rPr lang="de-DE" dirty="0"/>
              <a:t>Ebene 2: Fließtext</a:t>
            </a:r>
          </a:p>
          <a:p>
            <a:pPr lvl="2"/>
            <a:r>
              <a:rPr lang="de-DE" dirty="0"/>
              <a:t>Ebene 3: </a:t>
            </a:r>
            <a:r>
              <a:rPr lang="de-DE" dirty="0" smtClean="0"/>
              <a:t>Stichpunkte</a:t>
            </a:r>
            <a:endParaRPr lang="de-DE" dirty="0"/>
          </a:p>
          <a:p>
            <a:pPr lvl="3"/>
            <a:r>
              <a:rPr lang="de-DE" dirty="0"/>
              <a:t>Ebene 4: Stichpunkte hervorgehoben</a:t>
            </a:r>
          </a:p>
          <a:p>
            <a:pPr lvl="4"/>
            <a:r>
              <a:rPr lang="de-DE" dirty="0"/>
              <a:t>Ebene 5: Stichpunkte eingerückt</a:t>
            </a:r>
          </a:p>
          <a:p>
            <a:pPr lvl="5"/>
            <a:r>
              <a:rPr lang="de-DE" dirty="0"/>
              <a:t>Ebene 6: Stichpunkte weiter eingerückt</a:t>
            </a:r>
          </a:p>
          <a:p>
            <a:pPr lvl="6"/>
            <a:r>
              <a:rPr lang="de-DE" dirty="0"/>
              <a:t>Ebene 7: Zusatzinfo</a:t>
            </a:r>
          </a:p>
          <a:p>
            <a:pPr lvl="7"/>
            <a:r>
              <a:rPr lang="de-DE" dirty="0"/>
              <a:t>Ebene 8: Bildunterschrift</a:t>
            </a:r>
          </a:p>
        </p:txBody>
      </p:sp>
      <p:pic>
        <p:nvPicPr>
          <p:cNvPr id="8" name="Grafik 7"/>
          <p:cNvPicPr>
            <a:picLocks noChangeAspect="1"/>
          </p:cNvPicPr>
          <p:nvPr userDrawn="1"/>
        </p:nvPicPr>
        <p:blipFill>
          <a:blip r:embed="rId20" cstate="screen">
            <a:extLst>
              <a:ext uri="{28A0092B-C50C-407E-A947-70E740481C1C}">
                <a14:useLocalDpi xmlns:a14="http://schemas.microsoft.com/office/drawing/2010/main"/>
              </a:ext>
            </a:extLst>
          </a:blip>
          <a:stretch>
            <a:fillRect/>
          </a:stretch>
        </p:blipFill>
        <p:spPr>
          <a:xfrm>
            <a:off x="10591799" y="240771"/>
            <a:ext cx="581025" cy="516467"/>
          </a:xfrm>
          <a:prstGeom prst="rect">
            <a:avLst/>
          </a:prstGeom>
        </p:spPr>
      </p:pic>
      <p:sp>
        <p:nvSpPr>
          <p:cNvPr id="3" name="Datumsplatzhalter 2"/>
          <p:cNvSpPr>
            <a:spLocks noGrp="1"/>
          </p:cNvSpPr>
          <p:nvPr>
            <p:ph type="dt" sz="half" idx="2"/>
          </p:nvPr>
        </p:nvSpPr>
        <p:spPr>
          <a:xfrm>
            <a:off x="4122419" y="6490799"/>
            <a:ext cx="7044781" cy="144000"/>
          </a:xfrm>
          <a:prstGeom prst="rect">
            <a:avLst/>
          </a:prstGeom>
        </p:spPr>
        <p:txBody>
          <a:bodyPr vert="horz" wrap="none" lIns="0" tIns="0" rIns="0" bIns="0" rtlCol="0" anchor="b" anchorCtr="0"/>
          <a:lstStyle>
            <a:lvl1pPr algn="r">
              <a:defRPr lang="de-DE" sz="600" kern="600" cap="all" spc="90" baseline="0" smtClean="0">
                <a:solidFill>
                  <a:schemeClr val="tx1">
                    <a:tint val="75000"/>
                  </a:schemeClr>
                </a:solidFill>
                <a:latin typeface="+mn-lt"/>
                <a:ea typeface="+mn-ea"/>
                <a:cs typeface="+mn-cs"/>
              </a:defRPr>
            </a:lvl1pPr>
          </a:lstStyle>
          <a:p>
            <a:r>
              <a:rPr lang="en-US" smtClean="0"/>
              <a:t>Divertor Development Meeting</a:t>
            </a:r>
            <a:endParaRPr lang="de-DE" dirty="0"/>
          </a:p>
        </p:txBody>
      </p:sp>
      <p:sp>
        <p:nvSpPr>
          <p:cNvPr id="9" name="Fußzeilenplatzhalter 8"/>
          <p:cNvSpPr>
            <a:spLocks noGrp="1"/>
          </p:cNvSpPr>
          <p:nvPr>
            <p:ph type="ftr" sz="quarter" idx="3"/>
          </p:nvPr>
        </p:nvSpPr>
        <p:spPr>
          <a:xfrm>
            <a:off x="695324" y="6490800"/>
            <a:ext cx="6086475" cy="144000"/>
          </a:xfrm>
          <a:prstGeom prst="rect">
            <a:avLst/>
          </a:prstGeom>
        </p:spPr>
        <p:txBody>
          <a:bodyPr vert="horz" wrap="none" lIns="0" tIns="0" rIns="0" bIns="0" rtlCol="0" anchor="b" anchorCtr="0"/>
          <a:lstStyle>
            <a:lvl1pPr algn="l">
              <a:defRPr lang="de-DE" sz="600" kern="600" cap="all" spc="90" baseline="0">
                <a:solidFill>
                  <a:schemeClr val="tx1">
                    <a:tint val="75000"/>
                  </a:schemeClr>
                </a:solidFill>
                <a:latin typeface="+mn-lt"/>
                <a:ea typeface="+mn-ea"/>
                <a:cs typeface="+mn-cs"/>
              </a:defRPr>
            </a:lvl1pPr>
          </a:lstStyle>
          <a:p>
            <a:r>
              <a:rPr lang="de-DE" smtClean="0"/>
              <a:t>Max-Planck-Institut für Plasmaphysik | Amit K | 05.12.23</a:t>
            </a:r>
            <a:endParaRPr lang="de-DE" dirty="0"/>
          </a:p>
        </p:txBody>
      </p:sp>
      <p:sp>
        <p:nvSpPr>
          <p:cNvPr id="10" name="Foliennummernplatzhalter 9"/>
          <p:cNvSpPr>
            <a:spLocks noGrp="1"/>
          </p:cNvSpPr>
          <p:nvPr>
            <p:ph type="sldNum" sz="quarter" idx="4"/>
          </p:nvPr>
        </p:nvSpPr>
        <p:spPr>
          <a:xfrm>
            <a:off x="11167200" y="6490799"/>
            <a:ext cx="329475" cy="144000"/>
          </a:xfrm>
          <a:prstGeom prst="rect">
            <a:avLst/>
          </a:prstGeom>
        </p:spPr>
        <p:txBody>
          <a:bodyPr vert="horz" wrap="none" lIns="0" tIns="0" rIns="0" bIns="0" rtlCol="0" anchor="b" anchorCtr="0"/>
          <a:lstStyle>
            <a:lvl1pPr algn="r">
              <a:defRPr lang="de-DE" sz="600" kern="600" cap="all" spc="90" baseline="0" smtClean="0">
                <a:solidFill>
                  <a:schemeClr val="tx1">
                    <a:tint val="75000"/>
                  </a:schemeClr>
                </a:solidFill>
                <a:latin typeface="+mn-lt"/>
                <a:ea typeface="+mn-ea"/>
                <a:cs typeface="+mn-cs"/>
              </a:defRPr>
            </a:lvl1pPr>
          </a:lstStyle>
          <a:p>
            <a:fld id="{ECE691D0-CC49-4FC7-9C4D-6112B0CB3A76}" type="slidenum">
              <a:rPr lang="de-DE" smtClean="0"/>
              <a:pPr/>
              <a:t>‹#›</a:t>
            </a:fld>
            <a:endParaRPr lang="de-DE" dirty="0"/>
          </a:p>
        </p:txBody>
      </p:sp>
    </p:spTree>
    <p:extLst>
      <p:ext uri="{BB962C8B-B14F-4D97-AF65-F5344CB8AC3E}">
        <p14:creationId xmlns:p14="http://schemas.microsoft.com/office/powerpoint/2010/main" val="2120465908"/>
      </p:ext>
    </p:extLst>
  </p:cSld>
  <p:clrMap bg1="lt1" tx1="dk1" bg2="lt2" tx2="dk2" accent1="accent1" accent2="accent2" accent3="accent3" accent4="accent4" accent5="accent5" accent6="accent6" hlink="hlink" folHlink="folHlink"/>
  <p:sldLayoutIdLst>
    <p:sldLayoutId id="2147483702" r:id="rId1"/>
    <p:sldLayoutId id="2147483709" r:id="rId2"/>
    <p:sldLayoutId id="2147483708" r:id="rId3"/>
    <p:sldLayoutId id="2147483713" r:id="rId4"/>
    <p:sldLayoutId id="2147483669" r:id="rId5"/>
    <p:sldLayoutId id="2147483726" r:id="rId6"/>
    <p:sldLayoutId id="2147483664" r:id="rId7"/>
    <p:sldLayoutId id="2147483696" r:id="rId8"/>
    <p:sldLayoutId id="2147483667" r:id="rId9"/>
    <p:sldLayoutId id="2147483700" r:id="rId10"/>
    <p:sldLayoutId id="2147483711" r:id="rId11"/>
    <p:sldLayoutId id="2147483701" r:id="rId12"/>
  </p:sldLayoutIdLst>
  <p:hf hdr="0"/>
  <p:txStyles>
    <p:titleStyle>
      <a:lvl1pPr algn="l" defTabSz="914400" rtl="0" eaLnBrk="1" latinLnBrk="0" hangingPunct="1">
        <a:lnSpc>
          <a:spcPts val="2800"/>
        </a:lnSpc>
        <a:spcBef>
          <a:spcPct val="0"/>
        </a:spcBef>
        <a:spcAft>
          <a:spcPts val="1800"/>
        </a:spcAft>
        <a:buNone/>
        <a:defRPr sz="2500" b="1" kern="600" cap="none" spc="0" baseline="0">
          <a:solidFill>
            <a:srgbClr val="005555"/>
          </a:solidFill>
          <a:latin typeface="+mj-lt"/>
          <a:ea typeface="+mj-ea"/>
          <a:cs typeface="+mj-cs"/>
        </a:defRPr>
      </a:lvl1pPr>
    </p:titleStyle>
    <p:bodyStyle>
      <a:lvl1pPr marL="0" marR="0" indent="0" algn="l" defTabSz="914400" rtl="0" eaLnBrk="1" fontAlgn="auto" latinLnBrk="0" hangingPunct="1">
        <a:lnSpc>
          <a:spcPct val="120000"/>
        </a:lnSpc>
        <a:spcBef>
          <a:spcPts val="600"/>
        </a:spcBef>
        <a:spcAft>
          <a:spcPts val="0"/>
        </a:spcAft>
        <a:buClrTx/>
        <a:buSzTx/>
        <a:buFont typeface="Arial" panose="020B0604020202020204" pitchFamily="34" charset="0"/>
        <a:buNone/>
        <a:tabLst/>
        <a:defRPr lang="de-DE" sz="1800" b="1" i="0" kern="600" spc="40" baseline="0" dirty="0" smtClean="0">
          <a:solidFill>
            <a:srgbClr val="005555"/>
          </a:solidFill>
          <a:latin typeface="+mn-lt"/>
          <a:ea typeface="+mn-ea"/>
          <a:cs typeface="+mn-cs"/>
        </a:defRPr>
      </a:lvl1pPr>
      <a:lvl2pPr marL="0" indent="0" algn="l" defTabSz="914400" rtl="0" eaLnBrk="1" latinLnBrk="0" hangingPunct="1">
        <a:lnSpc>
          <a:spcPct val="120000"/>
        </a:lnSpc>
        <a:spcBef>
          <a:spcPts val="600"/>
        </a:spcBef>
        <a:spcAft>
          <a:spcPts val="0"/>
        </a:spcAft>
        <a:buFont typeface="Arial" panose="020B0604020202020204" pitchFamily="34" charset="0"/>
        <a:buNone/>
        <a:defRPr sz="1800" kern="600" spc="40" baseline="0">
          <a:solidFill>
            <a:schemeClr val="tx1"/>
          </a:solidFill>
          <a:latin typeface="+mn-lt"/>
          <a:ea typeface="+mn-ea"/>
          <a:cs typeface="+mn-cs"/>
        </a:defRPr>
      </a:lvl2pPr>
      <a:lvl3pPr marL="179388" indent="-179388" algn="l" defTabSz="914400" rtl="0" eaLnBrk="1" latinLnBrk="0" hangingPunct="1">
        <a:lnSpc>
          <a:spcPct val="120000"/>
        </a:lnSpc>
        <a:spcBef>
          <a:spcPts val="600"/>
        </a:spcBef>
        <a:buFont typeface="Arial" panose="020B0604020202020204" pitchFamily="34" charset="0"/>
        <a:buChar char="•"/>
        <a:defRPr sz="1800" b="1" kern="400" spc="40" baseline="0">
          <a:solidFill>
            <a:schemeClr val="accent3"/>
          </a:solidFill>
          <a:latin typeface="+mn-lt"/>
          <a:ea typeface="+mn-ea"/>
          <a:cs typeface="+mn-cs"/>
        </a:defRPr>
      </a:lvl3pPr>
      <a:lvl4pPr marL="179388" indent="-179388" algn="l" defTabSz="914400" rtl="0" eaLnBrk="1" latinLnBrk="0" hangingPunct="1">
        <a:lnSpc>
          <a:spcPct val="120000"/>
        </a:lnSpc>
        <a:spcBef>
          <a:spcPts val="600"/>
        </a:spcBef>
        <a:buFont typeface="Arial" panose="020B0604020202020204" pitchFamily="34" charset="0"/>
        <a:buChar char="•"/>
        <a:defRPr sz="1800" kern="600" spc="40" baseline="0">
          <a:solidFill>
            <a:schemeClr val="tx1"/>
          </a:solidFill>
          <a:latin typeface="+mn-lt"/>
          <a:ea typeface="+mn-ea"/>
          <a:cs typeface="+mn-cs"/>
        </a:defRPr>
      </a:lvl4pPr>
      <a:lvl5pPr marL="357188" indent="-179388" algn="l" defTabSz="914400" rtl="0" eaLnBrk="1" latinLnBrk="0" hangingPunct="1">
        <a:lnSpc>
          <a:spcPct val="120000"/>
        </a:lnSpc>
        <a:spcBef>
          <a:spcPts val="600"/>
        </a:spcBef>
        <a:buFont typeface="Arial" panose="020B0604020202020204" pitchFamily="34" charset="0"/>
        <a:buChar char="•"/>
        <a:defRPr lang="de-DE" sz="1800" b="0" i="0" kern="600" spc="40" baseline="0" dirty="0" smtClean="0">
          <a:solidFill>
            <a:schemeClr val="tx1"/>
          </a:solidFill>
          <a:latin typeface="+mn-lt"/>
          <a:ea typeface="+mn-ea"/>
          <a:cs typeface="+mn-cs"/>
        </a:defRPr>
      </a:lvl5pPr>
      <a:lvl6pPr marL="645750" indent="-285750" algn="l" defTabSz="914400" rtl="0" eaLnBrk="1" latinLnBrk="0" hangingPunct="1">
        <a:lnSpc>
          <a:spcPct val="100000"/>
        </a:lnSpc>
        <a:spcBef>
          <a:spcPts val="300"/>
        </a:spcBef>
        <a:spcAft>
          <a:spcPts val="0"/>
        </a:spcAft>
        <a:buClr>
          <a:schemeClr val="tx1"/>
        </a:buClr>
        <a:buSzPct val="110000"/>
        <a:buFont typeface="Symbol" panose="05050102010706020507" pitchFamily="18" charset="2"/>
        <a:buChar char=""/>
        <a:defRPr sz="1800" b="0" i="0" kern="600" spc="40" baseline="0">
          <a:solidFill>
            <a:schemeClr val="tx1"/>
          </a:solidFill>
          <a:latin typeface="+mn-lt"/>
          <a:ea typeface="+mn-ea"/>
          <a:cs typeface="+mn-cs"/>
        </a:defRPr>
      </a:lvl6pPr>
      <a:lvl7pPr marL="0" indent="215900" algn="l" defTabSz="914400" rtl="0" eaLnBrk="1" latinLnBrk="0" hangingPunct="1">
        <a:lnSpc>
          <a:spcPct val="100000"/>
        </a:lnSpc>
        <a:spcBef>
          <a:spcPts val="600"/>
        </a:spcBef>
        <a:spcAft>
          <a:spcPts val="0"/>
        </a:spcAft>
        <a:buClr>
          <a:schemeClr val="tx2"/>
        </a:buClr>
        <a:buFont typeface="Wingdings 3" panose="05040102010807070707" pitchFamily="18" charset="2"/>
        <a:buChar char=""/>
        <a:defRPr sz="1500" b="0" i="1" kern="600" spc="40" baseline="0">
          <a:solidFill>
            <a:schemeClr val="tx2"/>
          </a:solidFill>
          <a:latin typeface="+mn-lt"/>
          <a:ea typeface="+mn-ea"/>
          <a:cs typeface="+mn-cs"/>
        </a:defRPr>
      </a:lvl7pPr>
      <a:lvl8pPr marL="0" indent="0" algn="l" defTabSz="914400" rtl="0" eaLnBrk="1" latinLnBrk="0" hangingPunct="1">
        <a:lnSpc>
          <a:spcPct val="100000"/>
        </a:lnSpc>
        <a:spcBef>
          <a:spcPts val="525"/>
        </a:spcBef>
        <a:spcAft>
          <a:spcPts val="0"/>
        </a:spcAft>
        <a:buSzPct val="110000"/>
        <a:buFont typeface=".SF NS Symbols Regular"/>
        <a:buNone/>
        <a:defRPr sz="1000" b="0" i="1" kern="600" spc="120" baseline="0">
          <a:solidFill>
            <a:schemeClr val="tx1">
              <a:lumMod val="50000"/>
              <a:lumOff val="50000"/>
            </a:schemeClr>
          </a:solidFill>
          <a:latin typeface="+mn-lt"/>
          <a:ea typeface="+mn-ea"/>
          <a:cs typeface="+mn-cs"/>
        </a:defRPr>
      </a:lvl8pPr>
      <a:lvl9pPr marL="0" indent="0" algn="l" defTabSz="914400" rtl="0" eaLnBrk="1" latinLnBrk="0" hangingPunct="1">
        <a:lnSpc>
          <a:spcPts val="1100"/>
        </a:lnSpc>
        <a:spcBef>
          <a:spcPts val="525"/>
        </a:spcBef>
        <a:buFont typeface="Arial" panose="020B0604020202020204" pitchFamily="34" charset="0"/>
        <a:buNone/>
        <a:defRPr sz="800" b="0" i="1" kern="600" spc="120" baseline="0">
          <a:solidFill>
            <a:schemeClr val="tx1">
              <a:lumMod val="50000"/>
              <a:lumOff val="50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2" orient="horz" pos="777" userDrawn="1">
          <p15:clr>
            <a:srgbClr val="F26B43"/>
          </p15:clr>
        </p15:guide>
        <p15:guide id="3" pos="7038" userDrawn="1">
          <p15:clr>
            <a:srgbClr val="F26B43"/>
          </p15:clr>
        </p15:guide>
        <p15:guide id="4" orient="horz" pos="4020" userDrawn="1">
          <p15:clr>
            <a:srgbClr val="F26B43"/>
          </p15:clr>
        </p15:guide>
        <p15:guide id="6" orient="horz" pos="1014" userDrawn="1">
          <p15:clr>
            <a:srgbClr val="F26B43"/>
          </p15:clr>
        </p15:guide>
        <p15:guide id="7" orient="horz" pos="4088" userDrawn="1">
          <p15:clr>
            <a:srgbClr val="F26B43"/>
          </p15:clr>
        </p15:guide>
        <p15:guide id="8" orient="horz" pos="4178">
          <p15:clr>
            <a:srgbClr val="F26B43"/>
          </p15:clr>
        </p15:guide>
        <p15:guide id="9" pos="143" userDrawn="1">
          <p15:clr>
            <a:srgbClr val="F26B43"/>
          </p15:clr>
        </p15:guide>
        <p15:guide id="11" orient="horz" pos="503">
          <p15:clr>
            <a:srgbClr val="F26B43"/>
          </p15:clr>
        </p15:guide>
        <p15:guide id="12" pos="7537" userDrawn="1">
          <p15:clr>
            <a:srgbClr val="F26B43"/>
          </p15:clr>
        </p15:guide>
        <p15:guide id="14" orient="horz" pos="459" userDrawn="1">
          <p15:clr>
            <a:srgbClr val="F26B43"/>
          </p15:clr>
        </p15:guide>
        <p15:guide id="15" orient="horz" pos="153" userDrawn="1">
          <p15:clr>
            <a:srgbClr val="F26B43"/>
          </p15:clr>
        </p15:guide>
        <p15:guide id="16" orient="horz" pos="278" userDrawn="1">
          <p15:clr>
            <a:srgbClr val="F26B43"/>
          </p15:clr>
        </p15:guide>
        <p15:guide id="18" pos="7242" userDrawn="1">
          <p15:clr>
            <a:srgbClr val="F26B43"/>
          </p15:clr>
        </p15:guide>
        <p15:guide id="19" pos="438"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Grafik 10"/>
          <p:cNvPicPr>
            <a:picLocks noChangeAspect="1"/>
          </p:cNvPicPr>
          <p:nvPr userDrawn="1"/>
        </p:nvPicPr>
        <p:blipFill>
          <a:blip r:embed="rId15" cstate="screen">
            <a:extLst>
              <a:ext uri="{28A0092B-C50C-407E-A947-70E740481C1C}">
                <a14:useLocalDpi xmlns:a14="http://schemas.microsoft.com/office/drawing/2010/main"/>
              </a:ext>
            </a:extLst>
          </a:blip>
          <a:stretch>
            <a:fillRect/>
          </a:stretch>
        </p:blipFill>
        <p:spPr>
          <a:xfrm>
            <a:off x="11366923" y="170923"/>
            <a:ext cx="630153" cy="630153"/>
          </a:xfrm>
          <a:prstGeom prst="rect">
            <a:avLst/>
          </a:prstGeom>
        </p:spPr>
      </p:pic>
      <p:graphicFrame>
        <p:nvGraphicFramePr>
          <p:cNvPr id="6" name="Object 5" hidden="1">
            <a:extLst>
              <a:ext uri="{FF2B5EF4-FFF2-40B4-BE49-F238E27FC236}">
                <a16:creationId xmlns:a16="http://schemas.microsoft.com/office/drawing/2014/main" id="{E3FBFD33-14B0-4B26-8D25-D9E05002D480}"/>
              </a:ext>
            </a:extLst>
          </p:cNvPr>
          <p:cNvGraphicFramePr>
            <a:graphicFrameLocks noChangeAspect="1"/>
          </p:cNvGraphicFramePr>
          <p:nvPr>
            <p:custDataLst>
              <p:tags r:id="rId13"/>
            </p:custDataLst>
            <p:extLst>
              <p:ext uri="{D42A27DB-BD31-4B8C-83A1-F6EECF244321}">
                <p14:modId xmlns:p14="http://schemas.microsoft.com/office/powerpoint/2010/main" val="191644138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407" name="think-cell Folie" r:id="rId16" imgW="384" imgH="385" progId="TCLayout.ActiveDocument.1">
                  <p:embed/>
                </p:oleObj>
              </mc:Choice>
              <mc:Fallback>
                <p:oleObj name="think-cell Folie" r:id="rId16" imgW="384" imgH="385" progId="TCLayout.ActiveDocument.1">
                  <p:embed/>
                  <p:pic>
                    <p:nvPicPr>
                      <p:cNvPr id="6" name="Object 5" hidden="1">
                        <a:extLst>
                          <a:ext uri="{FF2B5EF4-FFF2-40B4-BE49-F238E27FC236}">
                            <a16:creationId xmlns:a16="http://schemas.microsoft.com/office/drawing/2014/main" id="{E3FBFD33-14B0-4B26-8D25-D9E05002D480}"/>
                          </a:ext>
                        </a:extLst>
                      </p:cNvPr>
                      <p:cNvPicPr/>
                      <p:nvPr/>
                    </p:nvPicPr>
                    <p:blipFill>
                      <a:blip r:embed="rId17"/>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658354E6-9E0E-44B9-83E8-1963A1EC88F1}"/>
              </a:ext>
            </a:extLst>
          </p:cNvPr>
          <p:cNvSpPr/>
          <p:nvPr>
            <p:custDataLst>
              <p:tags r:id="rId14"/>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de-DE" sz="2300" b="1" i="0" baseline="0" dirty="0">
              <a:latin typeface="Arial" panose="020B0604020202020204" pitchFamily="34" charset="0"/>
              <a:ea typeface="+mj-ea"/>
              <a:cs typeface="+mj-cs"/>
              <a:sym typeface="Arial" panose="020B0604020202020204" pitchFamily="34" charset="0"/>
            </a:endParaRPr>
          </a:p>
        </p:txBody>
      </p:sp>
      <p:sp>
        <p:nvSpPr>
          <p:cNvPr id="2" name="Title Placeholder 1"/>
          <p:cNvSpPr>
            <a:spLocks noGrp="1"/>
          </p:cNvSpPr>
          <p:nvPr>
            <p:ph type="title"/>
          </p:nvPr>
        </p:nvSpPr>
        <p:spPr>
          <a:xfrm>
            <a:off x="695325" y="441325"/>
            <a:ext cx="9576472" cy="782638"/>
          </a:xfrm>
          <a:prstGeom prst="rect">
            <a:avLst/>
          </a:prstGeom>
        </p:spPr>
        <p:txBody>
          <a:bodyPr vert="horz" lIns="0" tIns="0" rIns="0" bIns="0" rtlCol="0" anchor="t" anchorCtr="0">
            <a:noAutofit/>
          </a:bodyPr>
          <a:lstStyle/>
          <a:p>
            <a:r>
              <a:rPr lang="de-DE" dirty="0"/>
              <a:t>Headline Arial </a:t>
            </a:r>
            <a:r>
              <a:rPr lang="de-DE" dirty="0" err="1"/>
              <a:t>MPG_green_dark</a:t>
            </a:r>
            <a:r>
              <a:rPr lang="de-DE" dirty="0"/>
              <a:t>, 25 </a:t>
            </a:r>
            <a:r>
              <a:rPr lang="de-DE" dirty="0" err="1"/>
              <a:t>pt</a:t>
            </a:r>
            <a:r>
              <a:rPr lang="de-DE" dirty="0"/>
              <a:t>, ZAB 28 </a:t>
            </a:r>
            <a:r>
              <a:rPr lang="de-DE" dirty="0" err="1"/>
              <a:t>pt</a:t>
            </a:r>
            <a:r>
              <a:rPr lang="de-DE" dirty="0"/>
              <a:t/>
            </a:r>
            <a:br>
              <a:rPr lang="de-DE" dirty="0"/>
            </a:br>
            <a:endParaRPr lang="en-US" dirty="0"/>
          </a:p>
        </p:txBody>
      </p:sp>
      <p:sp>
        <p:nvSpPr>
          <p:cNvPr id="7" name="Textplatzhalter 6"/>
          <p:cNvSpPr>
            <a:spLocks noGrp="1"/>
          </p:cNvSpPr>
          <p:nvPr>
            <p:ph type="body" idx="1"/>
          </p:nvPr>
        </p:nvSpPr>
        <p:spPr>
          <a:xfrm>
            <a:off x="695326" y="1609725"/>
            <a:ext cx="10801350" cy="4567237"/>
          </a:xfrm>
          <a:prstGeom prst="rect">
            <a:avLst/>
          </a:prstGeom>
        </p:spPr>
        <p:txBody>
          <a:bodyPr vert="horz" lIns="0" tIns="45720" rIns="0" bIns="45720" rtlCol="0">
            <a:normAutofit/>
          </a:bodyPr>
          <a:lstStyle/>
          <a:p>
            <a:pPr lvl="0"/>
            <a:r>
              <a:rPr lang="de-DE" dirty="0"/>
              <a:t>Ebene 1: Headlines</a:t>
            </a:r>
          </a:p>
          <a:p>
            <a:pPr lvl="1"/>
            <a:r>
              <a:rPr lang="de-DE" dirty="0"/>
              <a:t>Ebene 2: Fließtext</a:t>
            </a:r>
          </a:p>
          <a:p>
            <a:pPr lvl="2"/>
            <a:r>
              <a:rPr lang="de-DE" dirty="0"/>
              <a:t>Ebene 3: </a:t>
            </a:r>
            <a:r>
              <a:rPr lang="de-DE" dirty="0" smtClean="0"/>
              <a:t>Stichpunkte</a:t>
            </a:r>
            <a:endParaRPr lang="de-DE" dirty="0"/>
          </a:p>
          <a:p>
            <a:pPr lvl="3"/>
            <a:r>
              <a:rPr lang="de-DE" dirty="0"/>
              <a:t>Ebene 4: Stichpunkte hervorgehoben</a:t>
            </a:r>
          </a:p>
          <a:p>
            <a:pPr lvl="4"/>
            <a:r>
              <a:rPr lang="de-DE" dirty="0"/>
              <a:t>Ebene 5: Stichpunkte eingerückt</a:t>
            </a:r>
          </a:p>
          <a:p>
            <a:pPr lvl="5"/>
            <a:r>
              <a:rPr lang="de-DE" dirty="0"/>
              <a:t>Ebene 6: Stichpunkte weiter eingerückt</a:t>
            </a:r>
          </a:p>
          <a:p>
            <a:pPr lvl="6"/>
            <a:r>
              <a:rPr lang="de-DE" dirty="0"/>
              <a:t>Ebene 7: Zusatzinfo</a:t>
            </a:r>
          </a:p>
          <a:p>
            <a:pPr lvl="7"/>
            <a:r>
              <a:rPr lang="de-DE" dirty="0"/>
              <a:t>Ebene 8: Bildunterschrift</a:t>
            </a:r>
          </a:p>
        </p:txBody>
      </p:sp>
      <p:sp>
        <p:nvSpPr>
          <p:cNvPr id="3" name="Datumsplatzhalter 2"/>
          <p:cNvSpPr>
            <a:spLocks noGrp="1"/>
          </p:cNvSpPr>
          <p:nvPr>
            <p:ph type="dt" sz="half" idx="2"/>
          </p:nvPr>
        </p:nvSpPr>
        <p:spPr>
          <a:xfrm>
            <a:off x="4122419" y="6490799"/>
            <a:ext cx="7044781" cy="144000"/>
          </a:xfrm>
          <a:prstGeom prst="rect">
            <a:avLst/>
          </a:prstGeom>
        </p:spPr>
        <p:txBody>
          <a:bodyPr vert="horz" wrap="none" lIns="0" tIns="0" rIns="0" bIns="0" rtlCol="0" anchor="b" anchorCtr="0"/>
          <a:lstStyle>
            <a:lvl1pPr algn="r">
              <a:defRPr lang="de-DE" sz="600" kern="600" cap="all" spc="90" baseline="0" smtClean="0">
                <a:solidFill>
                  <a:schemeClr val="tx1">
                    <a:tint val="75000"/>
                  </a:schemeClr>
                </a:solidFill>
                <a:latin typeface="+mn-lt"/>
                <a:ea typeface="+mn-ea"/>
                <a:cs typeface="+mn-cs"/>
              </a:defRPr>
            </a:lvl1pPr>
          </a:lstStyle>
          <a:p>
            <a:r>
              <a:rPr lang="en-US" smtClean="0"/>
              <a:t>Divertor Development Meeting</a:t>
            </a:r>
            <a:endParaRPr lang="de-DE" dirty="0"/>
          </a:p>
        </p:txBody>
      </p:sp>
      <p:sp>
        <p:nvSpPr>
          <p:cNvPr id="9" name="Fußzeilenplatzhalter 8"/>
          <p:cNvSpPr>
            <a:spLocks noGrp="1"/>
          </p:cNvSpPr>
          <p:nvPr>
            <p:ph type="ftr" sz="quarter" idx="3"/>
          </p:nvPr>
        </p:nvSpPr>
        <p:spPr>
          <a:xfrm>
            <a:off x="695324" y="6490800"/>
            <a:ext cx="6086475" cy="144000"/>
          </a:xfrm>
          <a:prstGeom prst="rect">
            <a:avLst/>
          </a:prstGeom>
        </p:spPr>
        <p:txBody>
          <a:bodyPr vert="horz" wrap="none" lIns="0" tIns="0" rIns="0" bIns="0" rtlCol="0" anchor="b" anchorCtr="0"/>
          <a:lstStyle>
            <a:lvl1pPr algn="l">
              <a:defRPr lang="de-DE" sz="600" kern="600" cap="all" spc="90" baseline="0">
                <a:solidFill>
                  <a:schemeClr val="tx1">
                    <a:tint val="75000"/>
                  </a:schemeClr>
                </a:solidFill>
                <a:latin typeface="+mn-lt"/>
                <a:ea typeface="+mn-ea"/>
                <a:cs typeface="+mn-cs"/>
              </a:defRPr>
            </a:lvl1pPr>
          </a:lstStyle>
          <a:p>
            <a:r>
              <a:rPr lang="de-DE" smtClean="0"/>
              <a:t>Max-Planck-Institut für Plasmaphysik | Amit K | 05.12.23</a:t>
            </a:r>
            <a:endParaRPr lang="de-DE" dirty="0"/>
          </a:p>
        </p:txBody>
      </p:sp>
      <p:sp>
        <p:nvSpPr>
          <p:cNvPr id="10" name="Foliennummernplatzhalter 9"/>
          <p:cNvSpPr>
            <a:spLocks noGrp="1"/>
          </p:cNvSpPr>
          <p:nvPr>
            <p:ph type="sldNum" sz="quarter" idx="4"/>
          </p:nvPr>
        </p:nvSpPr>
        <p:spPr>
          <a:xfrm>
            <a:off x="11167200" y="6490799"/>
            <a:ext cx="329475" cy="144000"/>
          </a:xfrm>
          <a:prstGeom prst="rect">
            <a:avLst/>
          </a:prstGeom>
        </p:spPr>
        <p:txBody>
          <a:bodyPr vert="horz" wrap="none" lIns="0" tIns="0" rIns="0" bIns="0" rtlCol="0" anchor="b" anchorCtr="0"/>
          <a:lstStyle>
            <a:lvl1pPr algn="r">
              <a:defRPr lang="de-DE" sz="600" kern="600" cap="all" spc="90" baseline="0" smtClean="0">
                <a:solidFill>
                  <a:schemeClr val="tx1">
                    <a:tint val="75000"/>
                  </a:schemeClr>
                </a:solidFill>
                <a:latin typeface="+mn-lt"/>
                <a:ea typeface="+mn-ea"/>
                <a:cs typeface="+mn-cs"/>
              </a:defRPr>
            </a:lvl1pPr>
          </a:lstStyle>
          <a:p>
            <a:fld id="{ECE691D0-CC49-4FC7-9C4D-6112B0CB3A76}" type="slidenum">
              <a:rPr lang="de-DE" smtClean="0"/>
              <a:pPr/>
              <a:t>‹#›</a:t>
            </a:fld>
            <a:endParaRPr lang="de-DE" dirty="0"/>
          </a:p>
        </p:txBody>
      </p:sp>
    </p:spTree>
    <p:extLst>
      <p:ext uri="{BB962C8B-B14F-4D97-AF65-F5344CB8AC3E}">
        <p14:creationId xmlns:p14="http://schemas.microsoft.com/office/powerpoint/2010/main" val="1613042495"/>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Lst>
  <p:hf hdr="0"/>
  <p:txStyles>
    <p:titleStyle>
      <a:lvl1pPr algn="l" defTabSz="914400" rtl="0" eaLnBrk="1" latinLnBrk="0" hangingPunct="1">
        <a:lnSpc>
          <a:spcPts val="2800"/>
        </a:lnSpc>
        <a:spcBef>
          <a:spcPct val="0"/>
        </a:spcBef>
        <a:spcAft>
          <a:spcPts val="1800"/>
        </a:spcAft>
        <a:buNone/>
        <a:defRPr sz="2500" b="1" kern="600" cap="none" spc="0" baseline="0">
          <a:solidFill>
            <a:srgbClr val="005555"/>
          </a:solidFill>
          <a:latin typeface="+mj-lt"/>
          <a:ea typeface="+mj-ea"/>
          <a:cs typeface="+mj-cs"/>
        </a:defRPr>
      </a:lvl1pPr>
    </p:titleStyle>
    <p:bodyStyle>
      <a:lvl1pPr marL="0" marR="0" indent="0" algn="l" defTabSz="914400" rtl="0" eaLnBrk="1" fontAlgn="auto" latinLnBrk="0" hangingPunct="1">
        <a:lnSpc>
          <a:spcPct val="120000"/>
        </a:lnSpc>
        <a:spcBef>
          <a:spcPts val="600"/>
        </a:spcBef>
        <a:spcAft>
          <a:spcPts val="0"/>
        </a:spcAft>
        <a:buClrTx/>
        <a:buSzTx/>
        <a:buFont typeface="Arial" panose="020B0604020202020204" pitchFamily="34" charset="0"/>
        <a:buNone/>
        <a:tabLst/>
        <a:defRPr lang="de-DE" sz="1800" b="1" i="0" kern="600" spc="40" baseline="0" dirty="0" smtClean="0">
          <a:solidFill>
            <a:srgbClr val="005555"/>
          </a:solidFill>
          <a:latin typeface="+mn-lt"/>
          <a:ea typeface="+mn-ea"/>
          <a:cs typeface="+mn-cs"/>
        </a:defRPr>
      </a:lvl1pPr>
      <a:lvl2pPr marL="0" indent="0" algn="l" defTabSz="914400" rtl="0" eaLnBrk="1" latinLnBrk="0" hangingPunct="1">
        <a:lnSpc>
          <a:spcPct val="120000"/>
        </a:lnSpc>
        <a:spcBef>
          <a:spcPts val="600"/>
        </a:spcBef>
        <a:spcAft>
          <a:spcPts val="0"/>
        </a:spcAft>
        <a:buFont typeface="Arial" panose="020B0604020202020204" pitchFamily="34" charset="0"/>
        <a:buNone/>
        <a:defRPr sz="1800" kern="600" spc="40" baseline="0">
          <a:solidFill>
            <a:schemeClr val="tx1"/>
          </a:solidFill>
          <a:latin typeface="+mn-lt"/>
          <a:ea typeface="+mn-ea"/>
          <a:cs typeface="+mn-cs"/>
        </a:defRPr>
      </a:lvl2pPr>
      <a:lvl3pPr marL="179388" indent="-179388" algn="l" defTabSz="914400" rtl="0" eaLnBrk="1" latinLnBrk="0" hangingPunct="1">
        <a:lnSpc>
          <a:spcPct val="120000"/>
        </a:lnSpc>
        <a:spcBef>
          <a:spcPts val="600"/>
        </a:spcBef>
        <a:buFont typeface="Arial" panose="020B0604020202020204" pitchFamily="34" charset="0"/>
        <a:buChar char="•"/>
        <a:defRPr sz="1800" b="1" kern="400" spc="40" baseline="0">
          <a:solidFill>
            <a:schemeClr val="accent3"/>
          </a:solidFill>
          <a:latin typeface="+mn-lt"/>
          <a:ea typeface="+mn-ea"/>
          <a:cs typeface="+mn-cs"/>
        </a:defRPr>
      </a:lvl3pPr>
      <a:lvl4pPr marL="179388" indent="-179388" algn="l" defTabSz="914400" rtl="0" eaLnBrk="1" latinLnBrk="0" hangingPunct="1">
        <a:lnSpc>
          <a:spcPct val="120000"/>
        </a:lnSpc>
        <a:spcBef>
          <a:spcPts val="600"/>
        </a:spcBef>
        <a:buFont typeface="Arial" panose="020B0604020202020204" pitchFamily="34" charset="0"/>
        <a:buChar char="•"/>
        <a:defRPr sz="1800" kern="600" spc="40" baseline="0">
          <a:solidFill>
            <a:schemeClr val="tx1"/>
          </a:solidFill>
          <a:latin typeface="+mn-lt"/>
          <a:ea typeface="+mn-ea"/>
          <a:cs typeface="+mn-cs"/>
        </a:defRPr>
      </a:lvl4pPr>
      <a:lvl5pPr marL="357188" indent="-179388" algn="l" defTabSz="914400" rtl="0" eaLnBrk="1" latinLnBrk="0" hangingPunct="1">
        <a:lnSpc>
          <a:spcPct val="120000"/>
        </a:lnSpc>
        <a:spcBef>
          <a:spcPts val="600"/>
        </a:spcBef>
        <a:buFont typeface="Arial" panose="020B0604020202020204" pitchFamily="34" charset="0"/>
        <a:buChar char="•"/>
        <a:defRPr lang="de-DE" sz="1800" b="0" i="0" kern="600" spc="40" baseline="0" dirty="0" smtClean="0">
          <a:solidFill>
            <a:schemeClr val="tx1"/>
          </a:solidFill>
          <a:latin typeface="+mn-lt"/>
          <a:ea typeface="+mn-ea"/>
          <a:cs typeface="+mn-cs"/>
        </a:defRPr>
      </a:lvl5pPr>
      <a:lvl6pPr marL="645750" indent="-285750" algn="l" defTabSz="914400" rtl="0" eaLnBrk="1" latinLnBrk="0" hangingPunct="1">
        <a:lnSpc>
          <a:spcPct val="100000"/>
        </a:lnSpc>
        <a:spcBef>
          <a:spcPts val="300"/>
        </a:spcBef>
        <a:spcAft>
          <a:spcPts val="0"/>
        </a:spcAft>
        <a:buClr>
          <a:schemeClr val="tx1"/>
        </a:buClr>
        <a:buSzPct val="110000"/>
        <a:buFont typeface="Symbol" panose="05050102010706020507" pitchFamily="18" charset="2"/>
        <a:buChar char=""/>
        <a:defRPr sz="1800" b="0" i="0" kern="600" spc="40" baseline="0">
          <a:solidFill>
            <a:schemeClr val="tx1"/>
          </a:solidFill>
          <a:latin typeface="+mn-lt"/>
          <a:ea typeface="+mn-ea"/>
          <a:cs typeface="+mn-cs"/>
        </a:defRPr>
      </a:lvl6pPr>
      <a:lvl7pPr marL="0" indent="215900" algn="l" defTabSz="914400" rtl="0" eaLnBrk="1" latinLnBrk="0" hangingPunct="1">
        <a:lnSpc>
          <a:spcPct val="100000"/>
        </a:lnSpc>
        <a:spcBef>
          <a:spcPts val="600"/>
        </a:spcBef>
        <a:spcAft>
          <a:spcPts val="0"/>
        </a:spcAft>
        <a:buClr>
          <a:schemeClr val="tx2"/>
        </a:buClr>
        <a:buFont typeface="Wingdings 3" panose="05040102010807070707" pitchFamily="18" charset="2"/>
        <a:buChar char=""/>
        <a:defRPr sz="1500" b="0" i="1" kern="600" spc="40" baseline="0">
          <a:solidFill>
            <a:schemeClr val="tx2"/>
          </a:solidFill>
          <a:latin typeface="+mn-lt"/>
          <a:ea typeface="+mn-ea"/>
          <a:cs typeface="+mn-cs"/>
        </a:defRPr>
      </a:lvl7pPr>
      <a:lvl8pPr marL="0" indent="0" algn="l" defTabSz="914400" rtl="0" eaLnBrk="1" latinLnBrk="0" hangingPunct="1">
        <a:lnSpc>
          <a:spcPct val="100000"/>
        </a:lnSpc>
        <a:spcBef>
          <a:spcPts val="525"/>
        </a:spcBef>
        <a:spcAft>
          <a:spcPts val="0"/>
        </a:spcAft>
        <a:buSzPct val="110000"/>
        <a:buFont typeface=".SF NS Symbols Regular"/>
        <a:buNone/>
        <a:defRPr sz="1000" b="0" i="1" kern="600" spc="120" baseline="0">
          <a:solidFill>
            <a:schemeClr val="tx1">
              <a:lumMod val="50000"/>
              <a:lumOff val="50000"/>
            </a:schemeClr>
          </a:solidFill>
          <a:latin typeface="+mn-lt"/>
          <a:ea typeface="+mn-ea"/>
          <a:cs typeface="+mn-cs"/>
        </a:defRPr>
      </a:lvl8pPr>
      <a:lvl9pPr marL="0" indent="0" algn="l" defTabSz="914400" rtl="0" eaLnBrk="1" latinLnBrk="0" hangingPunct="1">
        <a:lnSpc>
          <a:spcPts val="1100"/>
        </a:lnSpc>
        <a:spcBef>
          <a:spcPts val="525"/>
        </a:spcBef>
        <a:buFont typeface="Arial" panose="020B0604020202020204" pitchFamily="34" charset="0"/>
        <a:buNone/>
        <a:defRPr sz="800" b="0" i="1" kern="600" spc="120" baseline="0">
          <a:solidFill>
            <a:schemeClr val="tx1">
              <a:lumMod val="50000"/>
              <a:lumOff val="50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2" orient="horz" pos="777">
          <p15:clr>
            <a:srgbClr val="F26B43"/>
          </p15:clr>
        </p15:guide>
        <p15:guide id="3" pos="7038">
          <p15:clr>
            <a:srgbClr val="F26B43"/>
          </p15:clr>
        </p15:guide>
        <p15:guide id="4" orient="horz" pos="4020">
          <p15:clr>
            <a:srgbClr val="F26B43"/>
          </p15:clr>
        </p15:guide>
        <p15:guide id="6" orient="horz" pos="1014">
          <p15:clr>
            <a:srgbClr val="F26B43"/>
          </p15:clr>
        </p15:guide>
        <p15:guide id="7" orient="horz" pos="4088">
          <p15:clr>
            <a:srgbClr val="F26B43"/>
          </p15:clr>
        </p15:guide>
        <p15:guide id="8" orient="horz" pos="4178">
          <p15:clr>
            <a:srgbClr val="F26B43"/>
          </p15:clr>
        </p15:guide>
        <p15:guide id="9" pos="143">
          <p15:clr>
            <a:srgbClr val="F26B43"/>
          </p15:clr>
        </p15:guide>
        <p15:guide id="11" orient="horz" pos="503">
          <p15:clr>
            <a:srgbClr val="F26B43"/>
          </p15:clr>
        </p15:guide>
        <p15:guide id="12" pos="7537">
          <p15:clr>
            <a:srgbClr val="F26B43"/>
          </p15:clr>
        </p15:guide>
        <p15:guide id="14" orient="horz" pos="459">
          <p15:clr>
            <a:srgbClr val="F26B43"/>
          </p15:clr>
        </p15:guide>
        <p15:guide id="15" orient="horz" pos="153">
          <p15:clr>
            <a:srgbClr val="F26B43"/>
          </p15:clr>
        </p15:guide>
        <p15:guide id="16" orient="horz" pos="278">
          <p15:clr>
            <a:srgbClr val="F26B43"/>
          </p15:clr>
        </p15:guide>
        <p15:guide id="18" pos="7242">
          <p15:clr>
            <a:srgbClr val="F26B43"/>
          </p15:clr>
        </p15:guide>
        <p15:guide id="19" pos="438">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Untertitel 7"/>
          <p:cNvSpPr>
            <a:spLocks noGrp="1"/>
          </p:cNvSpPr>
          <p:nvPr>
            <p:ph type="subTitle" idx="1"/>
          </p:nvPr>
        </p:nvSpPr>
        <p:spPr/>
        <p:txBody>
          <a:bodyPr/>
          <a:lstStyle/>
          <a:p>
            <a:r>
              <a:rPr lang="en-GB" dirty="0" smtClean="0"/>
              <a:t>Amit. K, Robert. D</a:t>
            </a:r>
            <a:endParaRPr lang="en-GB" dirty="0"/>
          </a:p>
        </p:txBody>
      </p:sp>
      <p:sp>
        <p:nvSpPr>
          <p:cNvPr id="7" name="Titel 6"/>
          <p:cNvSpPr>
            <a:spLocks noGrp="1"/>
          </p:cNvSpPr>
          <p:nvPr>
            <p:ph type="title"/>
          </p:nvPr>
        </p:nvSpPr>
        <p:spPr/>
        <p:txBody>
          <a:bodyPr/>
          <a:lstStyle/>
          <a:p>
            <a:r>
              <a:rPr lang="en-GB" dirty="0" smtClean="0"/>
              <a:t>Status Update: </a:t>
            </a:r>
            <a:br>
              <a:rPr lang="en-GB" dirty="0" smtClean="0"/>
            </a:br>
            <a:r>
              <a:rPr lang="en-GB" dirty="0" smtClean="0"/>
              <a:t>EMC3-Lite for Closed </a:t>
            </a:r>
            <a:r>
              <a:rPr lang="en-GB" dirty="0" err="1" smtClean="0"/>
              <a:t>Divertor</a:t>
            </a:r>
            <a:r>
              <a:rPr lang="en-GB" dirty="0" err="1"/>
              <a:t>s</a:t>
            </a:r>
            <a:endParaRPr lang="en-GB" dirty="0"/>
          </a:p>
        </p:txBody>
      </p:sp>
      <p:sp>
        <p:nvSpPr>
          <p:cNvPr id="3" name="Datumsplatzhalter 2"/>
          <p:cNvSpPr>
            <a:spLocks noGrp="1"/>
          </p:cNvSpPr>
          <p:nvPr>
            <p:ph type="dt" sz="half" idx="10"/>
          </p:nvPr>
        </p:nvSpPr>
        <p:spPr/>
        <p:txBody>
          <a:bodyPr/>
          <a:lstStyle/>
          <a:p>
            <a:r>
              <a:rPr lang="en-US" smtClean="0"/>
              <a:t>Divertor Development Meeting</a:t>
            </a:r>
            <a:endParaRPr lang="de-DE" dirty="0"/>
          </a:p>
        </p:txBody>
      </p:sp>
      <p:sp>
        <p:nvSpPr>
          <p:cNvPr id="2" name="Fußzeilenplatzhalter 1"/>
          <p:cNvSpPr>
            <a:spLocks noGrp="1"/>
          </p:cNvSpPr>
          <p:nvPr>
            <p:ph type="ftr" sz="quarter" idx="11"/>
          </p:nvPr>
        </p:nvSpPr>
        <p:spPr/>
        <p:txBody>
          <a:bodyPr/>
          <a:lstStyle/>
          <a:p>
            <a:r>
              <a:rPr lang="de-DE" smtClean="0"/>
              <a:t>Max-Planck-Institut für Plasmaphysik | Amit K | 05.12.23</a:t>
            </a:r>
            <a:endParaRPr lang="de-DE" dirty="0"/>
          </a:p>
        </p:txBody>
      </p:sp>
      <p:sp>
        <p:nvSpPr>
          <p:cNvPr id="4" name="Foliennummernplatzhalter 3"/>
          <p:cNvSpPr>
            <a:spLocks noGrp="1"/>
          </p:cNvSpPr>
          <p:nvPr>
            <p:ph type="sldNum" sz="quarter" idx="12"/>
          </p:nvPr>
        </p:nvSpPr>
        <p:spPr/>
        <p:txBody>
          <a:bodyPr/>
          <a:lstStyle/>
          <a:p>
            <a:fld id="{3B1A4699-952B-42DA-8DC4-38A59B49610C}" type="slidenum">
              <a:rPr lang="de-DE" smtClean="0"/>
              <a:pPr/>
              <a:t>1</a:t>
            </a:fld>
            <a:endParaRPr lang="de-DE" dirty="0"/>
          </a:p>
        </p:txBody>
      </p:sp>
    </p:spTree>
    <p:extLst>
      <p:ext uri="{BB962C8B-B14F-4D97-AF65-F5344CB8AC3E}">
        <p14:creationId xmlns:p14="http://schemas.microsoft.com/office/powerpoint/2010/main" val="8841122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sz="quarter" idx="13"/>
          </p:nvPr>
        </p:nvPicPr>
        <p:blipFill>
          <a:blip r:embed="rId2"/>
          <a:stretch>
            <a:fillRect/>
          </a:stretch>
        </p:blipFill>
        <p:spPr>
          <a:xfrm>
            <a:off x="1344357" y="1417220"/>
            <a:ext cx="8927440" cy="4772025"/>
          </a:xfrm>
          <a:prstGeom prst="rect">
            <a:avLst/>
          </a:prstGeom>
        </p:spPr>
      </p:pic>
      <p:sp>
        <p:nvSpPr>
          <p:cNvPr id="3" name="Title 2"/>
          <p:cNvSpPr>
            <a:spLocks noGrp="1"/>
          </p:cNvSpPr>
          <p:nvPr>
            <p:ph type="title"/>
          </p:nvPr>
        </p:nvSpPr>
        <p:spPr/>
        <p:txBody>
          <a:bodyPr/>
          <a:lstStyle/>
          <a:p>
            <a:r>
              <a:rPr lang="en-IN" dirty="0" smtClean="0"/>
              <a:t>O-point </a:t>
            </a:r>
            <a:r>
              <a:rPr lang="en-IN" dirty="0" err="1" smtClean="0"/>
              <a:t>Divertor</a:t>
            </a:r>
            <a:r>
              <a:rPr lang="en-IN" dirty="0" smtClean="0"/>
              <a:t> – Inverted Triangle</a:t>
            </a:r>
            <a:endParaRPr lang="en-IN" dirty="0"/>
          </a:p>
        </p:txBody>
      </p:sp>
      <p:sp>
        <p:nvSpPr>
          <p:cNvPr id="4" name="Date Placeholder 3"/>
          <p:cNvSpPr>
            <a:spLocks noGrp="1"/>
          </p:cNvSpPr>
          <p:nvPr>
            <p:ph type="dt" sz="half" idx="14"/>
          </p:nvPr>
        </p:nvSpPr>
        <p:spPr/>
        <p:txBody>
          <a:bodyPr/>
          <a:lstStyle/>
          <a:p>
            <a:r>
              <a:rPr lang="en-US" smtClean="0"/>
              <a:t>Divertor Development Meeting</a:t>
            </a:r>
            <a:endParaRPr lang="de-DE" dirty="0"/>
          </a:p>
        </p:txBody>
      </p:sp>
      <p:sp>
        <p:nvSpPr>
          <p:cNvPr id="5" name="Footer Placeholder 4"/>
          <p:cNvSpPr>
            <a:spLocks noGrp="1"/>
          </p:cNvSpPr>
          <p:nvPr>
            <p:ph type="ftr" sz="quarter" idx="15"/>
          </p:nvPr>
        </p:nvSpPr>
        <p:spPr/>
        <p:txBody>
          <a:bodyPr/>
          <a:lstStyle/>
          <a:p>
            <a:r>
              <a:rPr lang="de-DE" smtClean="0"/>
              <a:t>Max-Planck-Institut für Plasmaphysik | Amit K | 05.12.23</a:t>
            </a:r>
            <a:endParaRPr lang="de-DE" dirty="0"/>
          </a:p>
        </p:txBody>
      </p:sp>
      <p:sp>
        <p:nvSpPr>
          <p:cNvPr id="6" name="Slide Number Placeholder 5"/>
          <p:cNvSpPr>
            <a:spLocks noGrp="1"/>
          </p:cNvSpPr>
          <p:nvPr>
            <p:ph type="sldNum" sz="quarter" idx="16"/>
          </p:nvPr>
        </p:nvSpPr>
        <p:spPr/>
        <p:txBody>
          <a:bodyPr/>
          <a:lstStyle/>
          <a:p>
            <a:fld id="{ECE691D0-CC49-4FC7-9C4D-6112B0CB3A76}" type="slidenum">
              <a:rPr lang="de-DE" smtClean="0"/>
              <a:pPr/>
              <a:t>10</a:t>
            </a:fld>
            <a:endParaRPr lang="de-DE" dirty="0"/>
          </a:p>
        </p:txBody>
      </p:sp>
    </p:spTree>
    <p:extLst>
      <p:ext uri="{BB962C8B-B14F-4D97-AF65-F5344CB8AC3E}">
        <p14:creationId xmlns:p14="http://schemas.microsoft.com/office/powerpoint/2010/main" val="1682347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IN" dirty="0" smtClean="0"/>
              <a:t>Background</a:t>
            </a:r>
            <a:endParaRPr lang="en-IN" dirty="0"/>
          </a:p>
        </p:txBody>
      </p:sp>
      <p:sp>
        <p:nvSpPr>
          <p:cNvPr id="4" name="Date Placeholder 3"/>
          <p:cNvSpPr>
            <a:spLocks noGrp="1"/>
          </p:cNvSpPr>
          <p:nvPr>
            <p:ph type="dt" sz="half" idx="14"/>
          </p:nvPr>
        </p:nvSpPr>
        <p:spPr/>
        <p:txBody>
          <a:bodyPr/>
          <a:lstStyle/>
          <a:p>
            <a:r>
              <a:rPr lang="en-US" smtClean="0"/>
              <a:t>Divertor Development Meeting</a:t>
            </a:r>
            <a:endParaRPr lang="de-DE" dirty="0"/>
          </a:p>
        </p:txBody>
      </p:sp>
      <p:sp>
        <p:nvSpPr>
          <p:cNvPr id="5" name="Footer Placeholder 4"/>
          <p:cNvSpPr>
            <a:spLocks noGrp="1"/>
          </p:cNvSpPr>
          <p:nvPr>
            <p:ph type="ftr" sz="quarter" idx="15"/>
          </p:nvPr>
        </p:nvSpPr>
        <p:spPr/>
        <p:txBody>
          <a:bodyPr/>
          <a:lstStyle/>
          <a:p>
            <a:r>
              <a:rPr lang="de-DE" dirty="0" smtClean="0"/>
              <a:t>Max-Planck-Institut für Plasmaphysik | Amit K | 05.12.23</a:t>
            </a:r>
            <a:endParaRPr lang="de-DE" dirty="0"/>
          </a:p>
        </p:txBody>
      </p:sp>
      <p:sp>
        <p:nvSpPr>
          <p:cNvPr id="6" name="Slide Number Placeholder 5"/>
          <p:cNvSpPr>
            <a:spLocks noGrp="1"/>
          </p:cNvSpPr>
          <p:nvPr>
            <p:ph type="sldNum" sz="quarter" idx="16"/>
          </p:nvPr>
        </p:nvSpPr>
        <p:spPr/>
        <p:txBody>
          <a:bodyPr/>
          <a:lstStyle/>
          <a:p>
            <a:fld id="{ECE691D0-CC49-4FC7-9C4D-6112B0CB3A76}" type="slidenum">
              <a:rPr lang="de-DE" smtClean="0"/>
              <a:pPr/>
              <a:t>2</a:t>
            </a:fld>
            <a:endParaRPr lang="de-DE" dirty="0"/>
          </a:p>
        </p:txBody>
      </p:sp>
      <p:sp>
        <p:nvSpPr>
          <p:cNvPr id="8" name="Text Placeholder 7"/>
          <p:cNvSpPr>
            <a:spLocks noGrp="1"/>
          </p:cNvSpPr>
          <p:nvPr>
            <p:ph type="body" sz="quarter" idx="17"/>
          </p:nvPr>
        </p:nvSpPr>
        <p:spPr/>
        <p:txBody>
          <a:bodyPr/>
          <a:lstStyle/>
          <a:p>
            <a:pPr marL="285750" indent="-285750">
              <a:buFont typeface="Arial" panose="020B0604020202020204" pitchFamily="34" charset="0"/>
              <a:buChar char="•"/>
            </a:pPr>
            <a:r>
              <a:rPr lang="en-IN" dirty="0"/>
              <a:t>R</a:t>
            </a:r>
            <a:r>
              <a:rPr lang="en-IN" dirty="0" smtClean="0"/>
              <a:t>unning EMC3-Lite for closed </a:t>
            </a:r>
            <a:r>
              <a:rPr lang="en-IN" dirty="0" err="1" smtClean="0"/>
              <a:t>divertor</a:t>
            </a:r>
            <a:r>
              <a:rPr lang="en-IN" dirty="0" smtClean="0"/>
              <a:t> geometry:</a:t>
            </a:r>
          </a:p>
          <a:p>
            <a:pPr marL="285750" indent="-285750">
              <a:buFontTx/>
              <a:buChar char="-"/>
            </a:pPr>
            <a:r>
              <a:rPr lang="en-IN" dirty="0" err="1" smtClean="0"/>
              <a:t>Lc</a:t>
            </a:r>
            <a:r>
              <a:rPr lang="en-IN" dirty="0"/>
              <a:t> </a:t>
            </a:r>
            <a:r>
              <a:rPr lang="en-IN" dirty="0" smtClean="0"/>
              <a:t>calculation excludes physically relevant regions</a:t>
            </a:r>
          </a:p>
          <a:p>
            <a:pPr marL="285750" indent="-285750">
              <a:buFontTx/>
              <a:buChar char="-"/>
            </a:pPr>
            <a:r>
              <a:rPr lang="en-IN" dirty="0" smtClean="0"/>
              <a:t>Loss of power, inaccurate prediction of PFC heat flux</a:t>
            </a:r>
          </a:p>
          <a:p>
            <a:pPr marL="285750" indent="-285750">
              <a:buFontTx/>
              <a:buChar char="-"/>
            </a:pPr>
            <a:endParaRPr lang="en-IN" dirty="0"/>
          </a:p>
          <a:p>
            <a:endParaRPr lang="en-IN" dirty="0" smtClean="0"/>
          </a:p>
          <a:p>
            <a:pPr marL="285750" indent="-285750">
              <a:buFontTx/>
              <a:buChar char="-"/>
            </a:pPr>
            <a:endParaRPr lang="en-IN" dirty="0"/>
          </a:p>
        </p:txBody>
      </p:sp>
      <p:pic>
        <p:nvPicPr>
          <p:cNvPr id="9" name="Picture 8"/>
          <p:cNvPicPr>
            <a:picLocks noChangeAspect="1"/>
          </p:cNvPicPr>
          <p:nvPr/>
        </p:nvPicPr>
        <p:blipFill rotWithShape="1">
          <a:blip r:embed="rId2"/>
          <a:srcRect l="10239"/>
          <a:stretch/>
        </p:blipFill>
        <p:spPr>
          <a:xfrm>
            <a:off x="7492150" y="1476744"/>
            <a:ext cx="3680675" cy="4633161"/>
          </a:xfrm>
          <a:prstGeom prst="rect">
            <a:avLst/>
          </a:prstGeom>
        </p:spPr>
      </p:pic>
      <p:pic>
        <p:nvPicPr>
          <p:cNvPr id="10" name="Picture 9"/>
          <p:cNvPicPr>
            <a:picLocks noChangeAspect="1"/>
          </p:cNvPicPr>
          <p:nvPr/>
        </p:nvPicPr>
        <p:blipFill>
          <a:blip r:embed="rId3"/>
          <a:stretch>
            <a:fillRect/>
          </a:stretch>
        </p:blipFill>
        <p:spPr>
          <a:xfrm>
            <a:off x="1227220" y="2960749"/>
            <a:ext cx="4706855" cy="3339848"/>
          </a:xfrm>
          <a:prstGeom prst="rect">
            <a:avLst/>
          </a:prstGeom>
        </p:spPr>
      </p:pic>
      <p:sp>
        <p:nvSpPr>
          <p:cNvPr id="11" name="Rectangle 10"/>
          <p:cNvSpPr/>
          <p:nvPr/>
        </p:nvSpPr>
        <p:spPr>
          <a:xfrm>
            <a:off x="8406063" y="4836695"/>
            <a:ext cx="697832" cy="553452"/>
          </a:xfrm>
          <a:prstGeom prst="rect">
            <a:avLst/>
          </a:prstGeom>
          <a:noFill/>
          <a:ln>
            <a:tailEnd type="triangle" w="lg" len="med"/>
          </a:ln>
        </p:spPr>
        <p:style>
          <a:lnRef idx="2">
            <a:schemeClr val="dk1"/>
          </a:lnRef>
          <a:fillRef idx="1">
            <a:schemeClr val="lt1"/>
          </a:fillRef>
          <a:effectRef idx="0">
            <a:schemeClr val="dk1"/>
          </a:effectRef>
          <a:fontRef idx="minor">
            <a:schemeClr val="dk1"/>
          </a:fontRef>
        </p:style>
        <p:txBody>
          <a:bodyPr wrap="square" lIns="144000" tIns="108000" rIns="144000" bIns="144000" rtlCol="0" anchor="t" anchorCtr="0"/>
          <a:lstStyle/>
          <a:p>
            <a:pPr algn="l">
              <a:spcBef>
                <a:spcPts val="1150"/>
              </a:spcBef>
              <a:buClr>
                <a:srgbClr val="116656"/>
              </a:buClr>
              <a:buSzPct val="120000"/>
            </a:pPr>
            <a:endParaRPr lang="en-IN" sz="1300" b="1" dirty="0" smtClean="0">
              <a:solidFill>
                <a:schemeClr val="bg1"/>
              </a:solidFill>
            </a:endParaRPr>
          </a:p>
        </p:txBody>
      </p:sp>
      <p:cxnSp>
        <p:nvCxnSpPr>
          <p:cNvPr id="13" name="Straight Arrow Connector 12"/>
          <p:cNvCxnSpPr/>
          <p:nvPr/>
        </p:nvCxnSpPr>
        <p:spPr>
          <a:xfrm flipH="1" flipV="1">
            <a:off x="5847347" y="5125453"/>
            <a:ext cx="2534653" cy="8021"/>
          </a:xfrm>
          <a:prstGeom prst="straightConnector1">
            <a:avLst/>
          </a:prstGeom>
          <a:ln w="19050" cmpd="sng">
            <a:prstDash val="dash"/>
            <a:headEnd type="none" w="med" len="med"/>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780634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The EMC3 grid</a:t>
            </a:r>
            <a:endParaRPr lang="en-IN" dirty="0"/>
          </a:p>
        </p:txBody>
      </p:sp>
      <p:sp>
        <p:nvSpPr>
          <p:cNvPr id="3" name="Date Placeholder 2"/>
          <p:cNvSpPr>
            <a:spLocks noGrp="1"/>
          </p:cNvSpPr>
          <p:nvPr>
            <p:ph type="dt" sz="half" idx="14"/>
          </p:nvPr>
        </p:nvSpPr>
        <p:spPr/>
        <p:txBody>
          <a:bodyPr/>
          <a:lstStyle/>
          <a:p>
            <a:r>
              <a:rPr lang="en-US" smtClean="0"/>
              <a:t>Divertor Development Meeting</a:t>
            </a:r>
            <a:endParaRPr lang="de-DE" dirty="0"/>
          </a:p>
        </p:txBody>
      </p:sp>
      <p:sp>
        <p:nvSpPr>
          <p:cNvPr id="4" name="Footer Placeholder 3"/>
          <p:cNvSpPr>
            <a:spLocks noGrp="1"/>
          </p:cNvSpPr>
          <p:nvPr>
            <p:ph type="ftr" sz="quarter" idx="15"/>
          </p:nvPr>
        </p:nvSpPr>
        <p:spPr/>
        <p:txBody>
          <a:bodyPr/>
          <a:lstStyle/>
          <a:p>
            <a:r>
              <a:rPr lang="de-DE" smtClean="0"/>
              <a:t>Max-Planck-Institut für Plasmaphysik | Amit K | 05.12.23</a:t>
            </a:r>
            <a:endParaRPr lang="de-DE" dirty="0"/>
          </a:p>
        </p:txBody>
      </p:sp>
      <p:sp>
        <p:nvSpPr>
          <p:cNvPr id="5" name="Slide Number Placeholder 4"/>
          <p:cNvSpPr>
            <a:spLocks noGrp="1"/>
          </p:cNvSpPr>
          <p:nvPr>
            <p:ph type="sldNum" sz="quarter" idx="16"/>
          </p:nvPr>
        </p:nvSpPr>
        <p:spPr/>
        <p:txBody>
          <a:bodyPr/>
          <a:lstStyle/>
          <a:p>
            <a:fld id="{ECE691D0-CC49-4FC7-9C4D-6112B0CB3A76}" type="slidenum">
              <a:rPr lang="de-DE" smtClean="0"/>
              <a:pPr/>
              <a:t>3</a:t>
            </a:fld>
            <a:endParaRPr lang="de-DE" dirty="0"/>
          </a:p>
        </p:txBody>
      </p:sp>
      <p:sp>
        <p:nvSpPr>
          <p:cNvPr id="6" name="Text Placeholder 5"/>
          <p:cNvSpPr>
            <a:spLocks noGrp="1"/>
          </p:cNvSpPr>
          <p:nvPr>
            <p:ph type="body" sz="quarter" idx="17"/>
          </p:nvPr>
        </p:nvSpPr>
        <p:spPr/>
        <p:txBody>
          <a:bodyPr/>
          <a:lstStyle/>
          <a:p>
            <a:pPr marL="285750" indent="-285750">
              <a:buFont typeface="Arial" panose="020B0604020202020204" pitchFamily="34" charset="0"/>
              <a:buChar char="•"/>
            </a:pPr>
            <a:r>
              <a:rPr lang="en-IN" dirty="0" smtClean="0"/>
              <a:t>Mesh divided into radial, poloidal cells</a:t>
            </a:r>
          </a:p>
          <a:p>
            <a:endParaRPr lang="en-IN" dirty="0" smtClean="0"/>
          </a:p>
          <a:p>
            <a:endParaRPr lang="en-IN" dirty="0" smtClean="0"/>
          </a:p>
          <a:p>
            <a:pPr marL="285750" indent="-285750">
              <a:buFont typeface="Arial" panose="020B0604020202020204" pitchFamily="34" charset="0"/>
              <a:buChar char="•"/>
            </a:pPr>
            <a:r>
              <a:rPr lang="en-IN" dirty="0" smtClean="0"/>
              <a:t>“IDCELL” flag</a:t>
            </a:r>
          </a:p>
          <a:p>
            <a:r>
              <a:rPr lang="en-IN" dirty="0" smtClean="0"/>
              <a:t>-&gt; 0 : Normal cell</a:t>
            </a:r>
          </a:p>
          <a:p>
            <a:r>
              <a:rPr lang="en-IN" dirty="0" smtClean="0"/>
              <a:t>-&gt; -1 : contains PFC aka ‘Limiter Cell’</a:t>
            </a:r>
          </a:p>
          <a:p>
            <a:r>
              <a:rPr lang="en-IN" dirty="0" smtClean="0"/>
              <a:t>-&gt; -2 : inaccessible cell; either because it is non-convex OR </a:t>
            </a:r>
            <a:r>
              <a:rPr lang="en-IN" i="1" dirty="0" smtClean="0"/>
              <a:t>radially</a:t>
            </a:r>
            <a:r>
              <a:rPr lang="en-IN" dirty="0" smtClean="0"/>
              <a:t> behind limiter cell</a:t>
            </a:r>
          </a:p>
          <a:p>
            <a:endParaRPr lang="en-IN" dirty="0" smtClean="0"/>
          </a:p>
          <a:p>
            <a:endParaRPr lang="en-IN" dirty="0"/>
          </a:p>
          <a:p>
            <a:pPr marL="285750" indent="-285750">
              <a:buFont typeface="Arial" panose="020B0604020202020204" pitchFamily="34" charset="0"/>
              <a:buChar char="•"/>
            </a:pPr>
            <a:r>
              <a:rPr lang="en-IN" dirty="0" smtClean="0"/>
              <a:t>-2 cells : Flux tubes excluded from calculation and MC particles are terminated</a:t>
            </a:r>
          </a:p>
          <a:p>
            <a:endParaRPr lang="en-IN" dirty="0"/>
          </a:p>
          <a:p>
            <a:pPr marL="285750" indent="-285750">
              <a:buFont typeface="Arial" panose="020B0604020202020204" pitchFamily="34" charset="0"/>
              <a:buChar char="•"/>
            </a:pPr>
            <a:endParaRPr lang="en-IN" dirty="0"/>
          </a:p>
        </p:txBody>
      </p:sp>
      <p:pic>
        <p:nvPicPr>
          <p:cNvPr id="7" name="Picture 6"/>
          <p:cNvPicPr>
            <a:picLocks noChangeAspect="1"/>
          </p:cNvPicPr>
          <p:nvPr/>
        </p:nvPicPr>
        <p:blipFill>
          <a:blip r:embed="rId2"/>
          <a:stretch>
            <a:fillRect/>
          </a:stretch>
        </p:blipFill>
        <p:spPr>
          <a:xfrm>
            <a:off x="6878525" y="1335741"/>
            <a:ext cx="4004233" cy="257752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TextBox 7"/>
          <p:cNvSpPr txBox="1"/>
          <p:nvPr/>
        </p:nvSpPr>
        <p:spPr>
          <a:xfrm>
            <a:off x="9969012" y="3511429"/>
            <a:ext cx="1058779" cy="267894"/>
          </a:xfrm>
          <a:prstGeom prst="rect">
            <a:avLst/>
          </a:prstGeom>
          <a:noFill/>
        </p:spPr>
        <p:txBody>
          <a:bodyPr wrap="square" lIns="0" tIns="0" rIns="0" bIns="0" rtlCol="0" anchor="t" anchorCtr="0">
            <a:spAutoFit/>
          </a:bodyPr>
          <a:lstStyle/>
          <a:p>
            <a:pPr algn="l">
              <a:lnSpc>
                <a:spcPts val="2300"/>
              </a:lnSpc>
              <a:spcBef>
                <a:spcPts val="1150"/>
              </a:spcBef>
            </a:pPr>
            <a:r>
              <a:rPr lang="en-IN" sz="1600" b="1" dirty="0" err="1" smtClean="0"/>
              <a:t>GRID.f</a:t>
            </a:r>
            <a:endParaRPr lang="en-IN" sz="1600" b="1" dirty="0" smtClean="0"/>
          </a:p>
        </p:txBody>
      </p:sp>
    </p:spTree>
    <p:extLst>
      <p:ext uri="{BB962C8B-B14F-4D97-AF65-F5344CB8AC3E}">
        <p14:creationId xmlns:p14="http://schemas.microsoft.com/office/powerpoint/2010/main" val="21458286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Erroneous “Shadowing”</a:t>
            </a:r>
            <a:endParaRPr lang="en-IN" dirty="0"/>
          </a:p>
        </p:txBody>
      </p:sp>
      <p:sp>
        <p:nvSpPr>
          <p:cNvPr id="3" name="Date Placeholder 2"/>
          <p:cNvSpPr>
            <a:spLocks noGrp="1"/>
          </p:cNvSpPr>
          <p:nvPr>
            <p:ph type="dt" sz="half" idx="14"/>
          </p:nvPr>
        </p:nvSpPr>
        <p:spPr/>
        <p:txBody>
          <a:bodyPr/>
          <a:lstStyle/>
          <a:p>
            <a:r>
              <a:rPr lang="en-US" smtClean="0"/>
              <a:t>Divertor Development Meeting</a:t>
            </a:r>
            <a:endParaRPr lang="de-DE" dirty="0"/>
          </a:p>
        </p:txBody>
      </p:sp>
      <p:sp>
        <p:nvSpPr>
          <p:cNvPr id="4" name="Footer Placeholder 3"/>
          <p:cNvSpPr>
            <a:spLocks noGrp="1"/>
          </p:cNvSpPr>
          <p:nvPr>
            <p:ph type="ftr" sz="quarter" idx="15"/>
          </p:nvPr>
        </p:nvSpPr>
        <p:spPr/>
        <p:txBody>
          <a:bodyPr/>
          <a:lstStyle/>
          <a:p>
            <a:r>
              <a:rPr lang="de-DE" smtClean="0"/>
              <a:t>Max-Planck-Institut für Plasmaphysik | Amit K | 05.12.23</a:t>
            </a:r>
            <a:endParaRPr lang="de-DE" dirty="0"/>
          </a:p>
        </p:txBody>
      </p:sp>
      <p:sp>
        <p:nvSpPr>
          <p:cNvPr id="5" name="Slide Number Placeholder 4"/>
          <p:cNvSpPr>
            <a:spLocks noGrp="1"/>
          </p:cNvSpPr>
          <p:nvPr>
            <p:ph type="sldNum" sz="quarter" idx="16"/>
          </p:nvPr>
        </p:nvSpPr>
        <p:spPr/>
        <p:txBody>
          <a:bodyPr/>
          <a:lstStyle/>
          <a:p>
            <a:fld id="{ECE691D0-CC49-4FC7-9C4D-6112B0CB3A76}" type="slidenum">
              <a:rPr lang="de-DE" smtClean="0"/>
              <a:pPr/>
              <a:t>4</a:t>
            </a:fld>
            <a:endParaRPr lang="de-DE" dirty="0"/>
          </a:p>
        </p:txBody>
      </p:sp>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l="5445" t="11550" r="10702" b="3070"/>
          <a:stretch/>
        </p:blipFill>
        <p:spPr>
          <a:xfrm>
            <a:off x="428404" y="1954333"/>
            <a:ext cx="4965032" cy="3791541"/>
          </a:xfrm>
          <a:prstGeom prst="rect">
            <a:avLst/>
          </a:prstGeom>
        </p:spPr>
      </p:pic>
      <p:pic>
        <p:nvPicPr>
          <p:cNvPr id="8" name="Picture 7"/>
          <p:cNvPicPr>
            <a:picLocks noChangeAspect="1"/>
          </p:cNvPicPr>
          <p:nvPr/>
        </p:nvPicPr>
        <p:blipFill rotWithShape="1">
          <a:blip r:embed="rId2">
            <a:extLst>
              <a:ext uri="{28A0092B-C50C-407E-A947-70E740481C1C}">
                <a14:useLocalDpi xmlns:a14="http://schemas.microsoft.com/office/drawing/2010/main" val="0"/>
              </a:ext>
            </a:extLst>
          </a:blip>
          <a:srcRect l="5445" t="11550" r="10702" b="3070"/>
          <a:stretch/>
        </p:blipFill>
        <p:spPr>
          <a:xfrm>
            <a:off x="6202168" y="1954334"/>
            <a:ext cx="4965032" cy="3791541"/>
          </a:xfrm>
          <a:prstGeom prst="rect">
            <a:avLst/>
          </a:prstGeom>
        </p:spPr>
      </p:pic>
      <p:sp>
        <p:nvSpPr>
          <p:cNvPr id="9" name="Right Arrow 8"/>
          <p:cNvSpPr/>
          <p:nvPr/>
        </p:nvSpPr>
        <p:spPr>
          <a:xfrm>
            <a:off x="5547730" y="3705726"/>
            <a:ext cx="500144" cy="288758"/>
          </a:xfrm>
          <a:prstGeom prst="rightArrow">
            <a:avLst/>
          </a:prstGeom>
          <a:solidFill>
            <a:schemeClr val="tx2"/>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IN" sz="1300" b="1" dirty="0" smtClean="0">
              <a:solidFill>
                <a:schemeClr val="bg1"/>
              </a:solidFill>
            </a:endParaRPr>
          </a:p>
        </p:txBody>
      </p:sp>
      <p:sp>
        <p:nvSpPr>
          <p:cNvPr id="11" name="Right Triangle 10"/>
          <p:cNvSpPr/>
          <p:nvPr/>
        </p:nvSpPr>
        <p:spPr>
          <a:xfrm rot="15156517">
            <a:off x="7012493" y="2625567"/>
            <a:ext cx="1344934" cy="2490618"/>
          </a:xfrm>
          <a:prstGeom prst="rtTriangle">
            <a:avLst/>
          </a:prstGeom>
          <a:solidFill>
            <a:srgbClr val="FFFFFF"/>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IN" sz="1300" b="1" dirty="0" smtClean="0">
              <a:solidFill>
                <a:schemeClr val="bg1"/>
              </a:solidFill>
            </a:endParaRPr>
          </a:p>
        </p:txBody>
      </p:sp>
      <p:sp>
        <p:nvSpPr>
          <p:cNvPr id="13" name="Rectangle 12"/>
          <p:cNvSpPr/>
          <p:nvPr/>
        </p:nvSpPr>
        <p:spPr>
          <a:xfrm rot="20505265">
            <a:off x="6768063" y="4474230"/>
            <a:ext cx="2432060" cy="491395"/>
          </a:xfrm>
          <a:prstGeom prst="rect">
            <a:avLst/>
          </a:prstGeom>
          <a:solidFill>
            <a:schemeClr val="bg1"/>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IN" sz="1300" b="1" dirty="0" smtClean="0">
              <a:solidFill>
                <a:schemeClr val="bg1"/>
              </a:solidFill>
            </a:endParaRPr>
          </a:p>
        </p:txBody>
      </p:sp>
    </p:spTree>
    <p:extLst>
      <p:ext uri="{BB962C8B-B14F-4D97-AF65-F5344CB8AC3E}">
        <p14:creationId xmlns:p14="http://schemas.microsoft.com/office/powerpoint/2010/main" val="35295805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Quick Fix</a:t>
            </a:r>
            <a:endParaRPr lang="en-IN" dirty="0"/>
          </a:p>
        </p:txBody>
      </p:sp>
      <p:sp>
        <p:nvSpPr>
          <p:cNvPr id="3" name="Date Placeholder 2"/>
          <p:cNvSpPr>
            <a:spLocks noGrp="1"/>
          </p:cNvSpPr>
          <p:nvPr>
            <p:ph type="dt" sz="half" idx="14"/>
          </p:nvPr>
        </p:nvSpPr>
        <p:spPr/>
        <p:txBody>
          <a:bodyPr/>
          <a:lstStyle/>
          <a:p>
            <a:r>
              <a:rPr lang="en-US" smtClean="0"/>
              <a:t>Divertor Development Meeting</a:t>
            </a:r>
            <a:endParaRPr lang="de-DE" dirty="0"/>
          </a:p>
        </p:txBody>
      </p:sp>
      <p:sp>
        <p:nvSpPr>
          <p:cNvPr id="4" name="Footer Placeholder 3"/>
          <p:cNvSpPr>
            <a:spLocks noGrp="1"/>
          </p:cNvSpPr>
          <p:nvPr>
            <p:ph type="ftr" sz="quarter" idx="15"/>
          </p:nvPr>
        </p:nvSpPr>
        <p:spPr/>
        <p:txBody>
          <a:bodyPr/>
          <a:lstStyle/>
          <a:p>
            <a:r>
              <a:rPr lang="de-DE" smtClean="0"/>
              <a:t>Max-Planck-Institut für Plasmaphysik | Amit K | 05.12.23</a:t>
            </a:r>
            <a:endParaRPr lang="de-DE" dirty="0"/>
          </a:p>
        </p:txBody>
      </p:sp>
      <p:sp>
        <p:nvSpPr>
          <p:cNvPr id="5" name="Slide Number Placeholder 4"/>
          <p:cNvSpPr>
            <a:spLocks noGrp="1"/>
          </p:cNvSpPr>
          <p:nvPr>
            <p:ph type="sldNum" sz="quarter" idx="16"/>
          </p:nvPr>
        </p:nvSpPr>
        <p:spPr/>
        <p:txBody>
          <a:bodyPr/>
          <a:lstStyle/>
          <a:p>
            <a:fld id="{ECE691D0-CC49-4FC7-9C4D-6112B0CB3A76}" type="slidenum">
              <a:rPr lang="de-DE" smtClean="0"/>
              <a:pPr/>
              <a:t>5</a:t>
            </a:fld>
            <a:endParaRPr lang="de-DE" dirty="0"/>
          </a:p>
        </p:txBody>
      </p:sp>
      <p:sp>
        <p:nvSpPr>
          <p:cNvPr id="6" name="Text Placeholder 5"/>
          <p:cNvSpPr>
            <a:spLocks noGrp="1"/>
          </p:cNvSpPr>
          <p:nvPr>
            <p:ph type="body" sz="quarter" idx="17"/>
          </p:nvPr>
        </p:nvSpPr>
        <p:spPr/>
        <p:txBody>
          <a:bodyPr/>
          <a:lstStyle/>
          <a:p>
            <a:pPr marL="285750" indent="-285750">
              <a:buFont typeface="Arial" panose="020B0604020202020204" pitchFamily="34" charset="0"/>
              <a:buChar char="•"/>
            </a:pPr>
            <a:r>
              <a:rPr lang="en-IN" dirty="0" smtClean="0"/>
              <a:t>Remove the block of code flagging cells behind limiter cells as “-2”</a:t>
            </a:r>
          </a:p>
          <a:p>
            <a:r>
              <a:rPr lang="en-IN" dirty="0" smtClean="0"/>
              <a:t> </a:t>
            </a:r>
            <a:endParaRPr lang="en-IN" dirty="0"/>
          </a:p>
        </p:txBody>
      </p:sp>
      <p:pic>
        <p:nvPicPr>
          <p:cNvPr id="7" name="Picture 6"/>
          <p:cNvPicPr>
            <a:picLocks noChangeAspect="1"/>
          </p:cNvPicPr>
          <p:nvPr/>
        </p:nvPicPr>
        <p:blipFill>
          <a:blip r:embed="rId2"/>
          <a:stretch>
            <a:fillRect/>
          </a:stretch>
        </p:blipFill>
        <p:spPr>
          <a:xfrm>
            <a:off x="1651088" y="2229852"/>
            <a:ext cx="3391145" cy="3847097"/>
          </a:xfrm>
          <a:prstGeom prst="rect">
            <a:avLst/>
          </a:prstGeom>
        </p:spPr>
      </p:pic>
      <p:pic>
        <p:nvPicPr>
          <p:cNvPr id="8" name="Picture 7"/>
          <p:cNvPicPr>
            <a:picLocks noChangeAspect="1"/>
          </p:cNvPicPr>
          <p:nvPr/>
        </p:nvPicPr>
        <p:blipFill>
          <a:blip r:embed="rId3"/>
          <a:stretch>
            <a:fillRect/>
          </a:stretch>
        </p:blipFill>
        <p:spPr>
          <a:xfrm>
            <a:off x="6090246" y="2534653"/>
            <a:ext cx="4676764" cy="3469857"/>
          </a:xfrm>
          <a:prstGeom prst="rect">
            <a:avLst/>
          </a:prstGeom>
        </p:spPr>
      </p:pic>
      <p:sp>
        <p:nvSpPr>
          <p:cNvPr id="9" name="Rectangle 8"/>
          <p:cNvSpPr/>
          <p:nvPr/>
        </p:nvSpPr>
        <p:spPr>
          <a:xfrm>
            <a:off x="2767262" y="5053262"/>
            <a:ext cx="649705" cy="481263"/>
          </a:xfrm>
          <a:prstGeom prst="rect">
            <a:avLst/>
          </a:prstGeom>
          <a:noFill/>
          <a:ln>
            <a:tailEnd type="triangle" w="lg" len="med"/>
          </a:ln>
        </p:spPr>
        <p:style>
          <a:lnRef idx="2">
            <a:schemeClr val="dk1"/>
          </a:lnRef>
          <a:fillRef idx="1">
            <a:schemeClr val="lt1"/>
          </a:fillRef>
          <a:effectRef idx="0">
            <a:schemeClr val="dk1"/>
          </a:effectRef>
          <a:fontRef idx="minor">
            <a:schemeClr val="dk1"/>
          </a:fontRef>
        </p:style>
        <p:txBody>
          <a:bodyPr wrap="square" lIns="144000" tIns="108000" rIns="144000" bIns="144000" rtlCol="0" anchor="t" anchorCtr="0"/>
          <a:lstStyle/>
          <a:p>
            <a:pPr algn="l">
              <a:spcBef>
                <a:spcPts val="1150"/>
              </a:spcBef>
              <a:buClr>
                <a:srgbClr val="116656"/>
              </a:buClr>
              <a:buSzPct val="120000"/>
            </a:pPr>
            <a:endParaRPr lang="en-IN" sz="1300" b="1" dirty="0" smtClean="0">
              <a:solidFill>
                <a:schemeClr val="bg1"/>
              </a:solidFill>
            </a:endParaRPr>
          </a:p>
        </p:txBody>
      </p:sp>
      <p:cxnSp>
        <p:nvCxnSpPr>
          <p:cNvPr id="11" name="Straight Arrow Connector 10"/>
          <p:cNvCxnSpPr/>
          <p:nvPr/>
        </p:nvCxnSpPr>
        <p:spPr>
          <a:xfrm flipV="1">
            <a:off x="3441032" y="5293893"/>
            <a:ext cx="2649214" cy="16045"/>
          </a:xfrm>
          <a:prstGeom prst="straightConnector1">
            <a:avLst/>
          </a:prstGeom>
          <a:ln w="19050" cmpd="sng">
            <a:prstDash val="dash"/>
            <a:headEnd type="none" w="med" len="med"/>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836034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half" idx="1"/>
          </p:nvPr>
        </p:nvSpPr>
        <p:spPr/>
        <p:txBody>
          <a:bodyPr/>
          <a:lstStyle/>
          <a:p>
            <a:r>
              <a:rPr lang="en-IN" dirty="0" smtClean="0"/>
              <a:t>OLD </a:t>
            </a:r>
          </a:p>
          <a:p>
            <a:endParaRPr lang="en-IN" dirty="0"/>
          </a:p>
          <a:p>
            <a:r>
              <a:rPr lang="en-IN" dirty="0" err="1" smtClean="0"/>
              <a:t>P_Incident</a:t>
            </a:r>
            <a:r>
              <a:rPr lang="en-IN" dirty="0" smtClean="0"/>
              <a:t> </a:t>
            </a:r>
            <a:r>
              <a:rPr lang="en-IN" dirty="0"/>
              <a:t>per </a:t>
            </a:r>
            <a:r>
              <a:rPr lang="en-IN" dirty="0" err="1"/>
              <a:t>divertor</a:t>
            </a:r>
            <a:r>
              <a:rPr lang="en-IN" dirty="0"/>
              <a:t> module (W): 1.00e+06</a:t>
            </a:r>
          </a:p>
          <a:p>
            <a:r>
              <a:rPr lang="en-IN" dirty="0"/>
              <a:t>% </a:t>
            </a:r>
            <a:r>
              <a:rPr lang="en-IN" dirty="0" err="1"/>
              <a:t>P_depo</a:t>
            </a:r>
            <a:r>
              <a:rPr lang="en-IN" dirty="0"/>
              <a:t> on h_opdvr4.1_pos : 29.9</a:t>
            </a:r>
          </a:p>
          <a:p>
            <a:r>
              <a:rPr lang="en-IN" dirty="0"/>
              <a:t>% </a:t>
            </a:r>
            <a:r>
              <a:rPr lang="en-IN" dirty="0" err="1"/>
              <a:t>P_depo</a:t>
            </a:r>
            <a:r>
              <a:rPr lang="en-IN" dirty="0"/>
              <a:t> on h_opdvr4.1_neg : 0.349</a:t>
            </a:r>
          </a:p>
          <a:p>
            <a:r>
              <a:rPr lang="en-IN" dirty="0"/>
              <a:t>% </a:t>
            </a:r>
            <a:r>
              <a:rPr lang="en-IN" dirty="0" err="1"/>
              <a:t>P_lost</a:t>
            </a:r>
            <a:r>
              <a:rPr lang="en-IN" dirty="0"/>
              <a:t> :  69.8</a:t>
            </a:r>
          </a:p>
        </p:txBody>
      </p:sp>
      <p:sp>
        <p:nvSpPr>
          <p:cNvPr id="8" name="Content Placeholder 7"/>
          <p:cNvSpPr>
            <a:spLocks noGrp="1"/>
          </p:cNvSpPr>
          <p:nvPr>
            <p:ph sz="half" idx="2"/>
          </p:nvPr>
        </p:nvSpPr>
        <p:spPr/>
        <p:txBody>
          <a:bodyPr/>
          <a:lstStyle/>
          <a:p>
            <a:r>
              <a:rPr lang="en-IN" dirty="0" smtClean="0"/>
              <a:t>MODIFIED </a:t>
            </a:r>
          </a:p>
          <a:p>
            <a:endParaRPr lang="en-IN" dirty="0"/>
          </a:p>
          <a:p>
            <a:r>
              <a:rPr lang="en-IN" dirty="0" err="1" smtClean="0"/>
              <a:t>P_Incident</a:t>
            </a:r>
            <a:r>
              <a:rPr lang="en-IN" dirty="0" smtClean="0"/>
              <a:t> </a:t>
            </a:r>
            <a:r>
              <a:rPr lang="en-IN" dirty="0"/>
              <a:t>per </a:t>
            </a:r>
            <a:r>
              <a:rPr lang="en-IN" dirty="0" err="1"/>
              <a:t>divertor</a:t>
            </a:r>
            <a:r>
              <a:rPr lang="en-IN" dirty="0"/>
              <a:t> module (W): 1.00e+06</a:t>
            </a:r>
          </a:p>
          <a:p>
            <a:r>
              <a:rPr lang="en-IN" dirty="0"/>
              <a:t>% </a:t>
            </a:r>
            <a:r>
              <a:rPr lang="en-IN" dirty="0" err="1"/>
              <a:t>P_depo</a:t>
            </a:r>
            <a:r>
              <a:rPr lang="en-IN" dirty="0"/>
              <a:t> on h_opdvr4.1_pos : 76.5</a:t>
            </a:r>
          </a:p>
          <a:p>
            <a:r>
              <a:rPr lang="en-IN" dirty="0"/>
              <a:t>% </a:t>
            </a:r>
            <a:r>
              <a:rPr lang="en-IN" dirty="0" err="1"/>
              <a:t>P_depo</a:t>
            </a:r>
            <a:r>
              <a:rPr lang="en-IN" dirty="0"/>
              <a:t> on h_opdvr4.1_neg : 23.3</a:t>
            </a:r>
          </a:p>
          <a:p>
            <a:r>
              <a:rPr lang="en-IN" dirty="0"/>
              <a:t>% </a:t>
            </a:r>
            <a:r>
              <a:rPr lang="en-IN" dirty="0" err="1"/>
              <a:t>P_lost</a:t>
            </a:r>
            <a:r>
              <a:rPr lang="en-IN" dirty="0"/>
              <a:t> :  0.182</a:t>
            </a:r>
          </a:p>
        </p:txBody>
      </p:sp>
      <p:sp>
        <p:nvSpPr>
          <p:cNvPr id="2" name="Title 1"/>
          <p:cNvSpPr>
            <a:spLocks noGrp="1"/>
          </p:cNvSpPr>
          <p:nvPr>
            <p:ph type="title"/>
          </p:nvPr>
        </p:nvSpPr>
        <p:spPr/>
        <p:txBody>
          <a:bodyPr/>
          <a:lstStyle/>
          <a:p>
            <a:r>
              <a:rPr lang="en-IN" dirty="0" smtClean="0"/>
              <a:t>Power Statistics </a:t>
            </a:r>
            <a:endParaRPr lang="en-IN" dirty="0"/>
          </a:p>
        </p:txBody>
      </p:sp>
      <p:sp>
        <p:nvSpPr>
          <p:cNvPr id="3" name="Date Placeholder 2"/>
          <p:cNvSpPr>
            <a:spLocks noGrp="1"/>
          </p:cNvSpPr>
          <p:nvPr>
            <p:ph type="dt" sz="half" idx="10"/>
          </p:nvPr>
        </p:nvSpPr>
        <p:spPr/>
        <p:txBody>
          <a:bodyPr/>
          <a:lstStyle/>
          <a:p>
            <a:r>
              <a:rPr lang="en-US" smtClean="0"/>
              <a:t>Divertor Development Meeting</a:t>
            </a:r>
            <a:endParaRPr lang="de-DE" dirty="0"/>
          </a:p>
        </p:txBody>
      </p:sp>
      <p:sp>
        <p:nvSpPr>
          <p:cNvPr id="4" name="Footer Placeholder 3"/>
          <p:cNvSpPr>
            <a:spLocks noGrp="1"/>
          </p:cNvSpPr>
          <p:nvPr>
            <p:ph type="ftr" sz="quarter" idx="11"/>
          </p:nvPr>
        </p:nvSpPr>
        <p:spPr/>
        <p:txBody>
          <a:bodyPr/>
          <a:lstStyle/>
          <a:p>
            <a:r>
              <a:rPr lang="de-DE" smtClean="0"/>
              <a:t>Max-Planck-Institut für Plasmaphysik | Amit K | 05.12.23</a:t>
            </a:r>
            <a:endParaRPr lang="de-DE" dirty="0"/>
          </a:p>
        </p:txBody>
      </p:sp>
      <p:sp>
        <p:nvSpPr>
          <p:cNvPr id="5" name="Slide Number Placeholder 4"/>
          <p:cNvSpPr>
            <a:spLocks noGrp="1"/>
          </p:cNvSpPr>
          <p:nvPr>
            <p:ph type="sldNum" sz="quarter" idx="12"/>
          </p:nvPr>
        </p:nvSpPr>
        <p:spPr/>
        <p:txBody>
          <a:bodyPr/>
          <a:lstStyle/>
          <a:p>
            <a:fld id="{ECE691D0-CC49-4FC7-9C4D-6112B0CB3A76}" type="slidenum">
              <a:rPr lang="de-DE" smtClean="0"/>
              <a:pPr/>
              <a:t>6</a:t>
            </a:fld>
            <a:endParaRPr lang="de-DE" dirty="0"/>
          </a:p>
        </p:txBody>
      </p:sp>
      <p:sp>
        <p:nvSpPr>
          <p:cNvPr id="10" name="Rectangle 9"/>
          <p:cNvSpPr/>
          <p:nvPr/>
        </p:nvSpPr>
        <p:spPr>
          <a:xfrm>
            <a:off x="593558" y="4235116"/>
            <a:ext cx="9889958" cy="457200"/>
          </a:xfrm>
          <a:prstGeom prst="rect">
            <a:avLst/>
          </a:prstGeom>
          <a:noFill/>
          <a:ln w="38100">
            <a:solidFill>
              <a:srgbClr val="FF0000"/>
            </a:solidFill>
            <a:tailEnd type="triangle" w="lg" len="med"/>
          </a:ln>
        </p:spPr>
        <p:style>
          <a:lnRef idx="2">
            <a:schemeClr val="accent5"/>
          </a:lnRef>
          <a:fillRef idx="1">
            <a:schemeClr val="lt1"/>
          </a:fillRef>
          <a:effectRef idx="0">
            <a:schemeClr val="accent5"/>
          </a:effectRef>
          <a:fontRef idx="minor">
            <a:schemeClr val="dk1"/>
          </a:fontRef>
        </p:style>
        <p:txBody>
          <a:bodyPr wrap="square" lIns="144000" tIns="108000" rIns="144000" bIns="144000" rtlCol="0" anchor="t" anchorCtr="0"/>
          <a:lstStyle/>
          <a:p>
            <a:pPr algn="l">
              <a:spcBef>
                <a:spcPts val="1150"/>
              </a:spcBef>
              <a:buClr>
                <a:srgbClr val="116656"/>
              </a:buClr>
              <a:buSzPct val="120000"/>
            </a:pPr>
            <a:endParaRPr lang="en-IN" sz="1300" b="1" dirty="0" smtClean="0">
              <a:solidFill>
                <a:schemeClr val="bg1"/>
              </a:solidFill>
            </a:endParaRPr>
          </a:p>
        </p:txBody>
      </p:sp>
    </p:spTree>
    <p:extLst>
      <p:ext uri="{BB962C8B-B14F-4D97-AF65-F5344CB8AC3E}">
        <p14:creationId xmlns:p14="http://schemas.microsoft.com/office/powerpoint/2010/main" val="22524181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Content Placeholder 12"/>
          <p:cNvPicPr>
            <a:picLocks noGrp="1" noChangeAspect="1"/>
          </p:cNvPicPr>
          <p:nvPr>
            <p:ph sz="quarter" idx="13"/>
          </p:nvPr>
        </p:nvPicPr>
        <p:blipFill>
          <a:blip r:embed="rId2"/>
          <a:stretch>
            <a:fillRect/>
          </a:stretch>
        </p:blipFill>
        <p:spPr>
          <a:xfrm>
            <a:off x="831682" y="2055394"/>
            <a:ext cx="4876452" cy="3824038"/>
          </a:xfrm>
          <a:prstGeom prst="rect">
            <a:avLst/>
          </a:prstGeom>
        </p:spPr>
      </p:pic>
      <p:sp>
        <p:nvSpPr>
          <p:cNvPr id="11" name="Title 10"/>
          <p:cNvSpPr>
            <a:spLocks noGrp="1"/>
          </p:cNvSpPr>
          <p:nvPr>
            <p:ph type="title"/>
          </p:nvPr>
        </p:nvSpPr>
        <p:spPr/>
        <p:txBody>
          <a:bodyPr/>
          <a:lstStyle/>
          <a:p>
            <a:r>
              <a:rPr lang="en-IN" dirty="0" smtClean="0"/>
              <a:t>Heat Flux Results </a:t>
            </a:r>
            <a:endParaRPr lang="en-IN" dirty="0"/>
          </a:p>
        </p:txBody>
      </p:sp>
      <p:sp>
        <p:nvSpPr>
          <p:cNvPr id="5" name="Date Placeholder 4"/>
          <p:cNvSpPr>
            <a:spLocks noGrp="1"/>
          </p:cNvSpPr>
          <p:nvPr>
            <p:ph type="dt" sz="half" idx="14"/>
          </p:nvPr>
        </p:nvSpPr>
        <p:spPr/>
        <p:txBody>
          <a:bodyPr/>
          <a:lstStyle/>
          <a:p>
            <a:r>
              <a:rPr lang="en-US" smtClean="0"/>
              <a:t>Divertor Development Meeting</a:t>
            </a:r>
            <a:endParaRPr lang="de-DE" dirty="0"/>
          </a:p>
        </p:txBody>
      </p:sp>
      <p:sp>
        <p:nvSpPr>
          <p:cNvPr id="6" name="Footer Placeholder 5"/>
          <p:cNvSpPr>
            <a:spLocks noGrp="1"/>
          </p:cNvSpPr>
          <p:nvPr>
            <p:ph type="ftr" sz="quarter" idx="15"/>
          </p:nvPr>
        </p:nvSpPr>
        <p:spPr/>
        <p:txBody>
          <a:bodyPr/>
          <a:lstStyle/>
          <a:p>
            <a:r>
              <a:rPr lang="de-DE" smtClean="0"/>
              <a:t>Max-Planck-Institut für Plasmaphysik | Amit K | 05.12.23</a:t>
            </a:r>
            <a:endParaRPr lang="de-DE" dirty="0"/>
          </a:p>
        </p:txBody>
      </p:sp>
      <p:sp>
        <p:nvSpPr>
          <p:cNvPr id="7" name="Slide Number Placeholder 6"/>
          <p:cNvSpPr>
            <a:spLocks noGrp="1"/>
          </p:cNvSpPr>
          <p:nvPr>
            <p:ph type="sldNum" sz="quarter" idx="16"/>
          </p:nvPr>
        </p:nvSpPr>
        <p:spPr/>
        <p:txBody>
          <a:bodyPr/>
          <a:lstStyle/>
          <a:p>
            <a:fld id="{ECE691D0-CC49-4FC7-9C4D-6112B0CB3A76}" type="slidenum">
              <a:rPr lang="de-DE" smtClean="0"/>
              <a:pPr/>
              <a:t>7</a:t>
            </a:fld>
            <a:endParaRPr lang="de-DE" dirty="0"/>
          </a:p>
        </p:txBody>
      </p:sp>
      <p:pic>
        <p:nvPicPr>
          <p:cNvPr id="15" name="Picture 14"/>
          <p:cNvPicPr>
            <a:picLocks noChangeAspect="1"/>
          </p:cNvPicPr>
          <p:nvPr/>
        </p:nvPicPr>
        <p:blipFill>
          <a:blip r:embed="rId3"/>
          <a:stretch>
            <a:fillRect/>
          </a:stretch>
        </p:blipFill>
        <p:spPr>
          <a:xfrm>
            <a:off x="6481011" y="2055394"/>
            <a:ext cx="4772527" cy="4048995"/>
          </a:xfrm>
          <a:prstGeom prst="rect">
            <a:avLst/>
          </a:prstGeom>
        </p:spPr>
      </p:pic>
      <p:sp>
        <p:nvSpPr>
          <p:cNvPr id="16" name="TextBox 15"/>
          <p:cNvSpPr txBox="1"/>
          <p:nvPr/>
        </p:nvSpPr>
        <p:spPr>
          <a:xfrm>
            <a:off x="7209488" y="1787500"/>
            <a:ext cx="1058779" cy="267894"/>
          </a:xfrm>
          <a:prstGeom prst="rect">
            <a:avLst/>
          </a:prstGeom>
          <a:noFill/>
        </p:spPr>
        <p:txBody>
          <a:bodyPr wrap="square" lIns="0" tIns="0" rIns="0" bIns="0" rtlCol="0" anchor="t" anchorCtr="0">
            <a:spAutoFit/>
          </a:bodyPr>
          <a:lstStyle/>
          <a:p>
            <a:pPr algn="l">
              <a:lnSpc>
                <a:spcPts val="2300"/>
              </a:lnSpc>
              <a:spcBef>
                <a:spcPts val="1150"/>
              </a:spcBef>
            </a:pPr>
            <a:r>
              <a:rPr lang="en-IN" sz="1600" b="1" dirty="0" smtClean="0"/>
              <a:t>MODIFIED</a:t>
            </a:r>
          </a:p>
        </p:txBody>
      </p:sp>
      <p:sp>
        <p:nvSpPr>
          <p:cNvPr id="17" name="TextBox 16"/>
          <p:cNvSpPr txBox="1"/>
          <p:nvPr/>
        </p:nvSpPr>
        <p:spPr>
          <a:xfrm>
            <a:off x="1306275" y="1787500"/>
            <a:ext cx="1058779" cy="267894"/>
          </a:xfrm>
          <a:prstGeom prst="rect">
            <a:avLst/>
          </a:prstGeom>
          <a:noFill/>
        </p:spPr>
        <p:txBody>
          <a:bodyPr wrap="square" lIns="0" tIns="0" rIns="0" bIns="0" rtlCol="0" anchor="t" anchorCtr="0">
            <a:spAutoFit/>
          </a:bodyPr>
          <a:lstStyle/>
          <a:p>
            <a:pPr algn="l">
              <a:lnSpc>
                <a:spcPts val="2300"/>
              </a:lnSpc>
              <a:spcBef>
                <a:spcPts val="1150"/>
              </a:spcBef>
            </a:pPr>
            <a:r>
              <a:rPr lang="en-IN" sz="1600" b="1" dirty="0" smtClean="0"/>
              <a:t>OLD</a:t>
            </a:r>
          </a:p>
        </p:txBody>
      </p:sp>
    </p:spTree>
    <p:extLst>
      <p:ext uri="{BB962C8B-B14F-4D97-AF65-F5344CB8AC3E}">
        <p14:creationId xmlns:p14="http://schemas.microsoft.com/office/powerpoint/2010/main" val="9843536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pPr marL="285750" indent="-285750">
              <a:buFont typeface="Arial" panose="020B0604020202020204" pitchFamily="34" charset="0"/>
              <a:buChar char="•"/>
            </a:pPr>
            <a:r>
              <a:rPr lang="en-IN" dirty="0" smtClean="0"/>
              <a:t>Roadblocks:</a:t>
            </a:r>
          </a:p>
          <a:p>
            <a:pPr marL="285750" indent="-285750">
              <a:buFontTx/>
              <a:buChar char="-"/>
            </a:pPr>
            <a:r>
              <a:rPr lang="en-IN" dirty="0" smtClean="0"/>
              <a:t>Connection length </a:t>
            </a:r>
          </a:p>
          <a:p>
            <a:pPr marL="285750" indent="-285750">
              <a:buFontTx/>
              <a:buChar char="-"/>
            </a:pPr>
            <a:r>
              <a:rPr lang="en-IN" dirty="0" smtClean="0"/>
              <a:t>MC particles can enter the PFCs in an unphysical way? [in special cases]</a:t>
            </a:r>
          </a:p>
          <a:p>
            <a:pPr marL="285750" indent="-285750">
              <a:buFontTx/>
              <a:buChar char="-"/>
            </a:pPr>
            <a:endParaRPr lang="en-IN" dirty="0" smtClean="0"/>
          </a:p>
          <a:p>
            <a:pPr marL="285750" indent="-285750">
              <a:buFont typeface="Arial" panose="020B0604020202020204" pitchFamily="34" charset="0"/>
              <a:buChar char="•"/>
            </a:pPr>
            <a:r>
              <a:rPr lang="en-IN" dirty="0" smtClean="0"/>
              <a:t>Possible paths ahead:</a:t>
            </a:r>
          </a:p>
          <a:p>
            <a:pPr marL="285750" indent="-285750">
              <a:buFontTx/>
              <a:buChar char="-"/>
            </a:pPr>
            <a:r>
              <a:rPr lang="en-IN" dirty="0" smtClean="0"/>
              <a:t>Differentiate between Front and Back of a PFC – LC and heat flux</a:t>
            </a:r>
          </a:p>
          <a:p>
            <a:pPr marL="285750" indent="-285750">
              <a:buFontTx/>
              <a:buChar char="-"/>
            </a:pPr>
            <a:r>
              <a:rPr lang="en-IN" dirty="0" smtClean="0"/>
              <a:t>Keep temporary fix and close off the target manually </a:t>
            </a:r>
          </a:p>
          <a:p>
            <a:pPr marL="285750" indent="-285750">
              <a:buFontTx/>
              <a:buChar char="-"/>
            </a:pPr>
            <a:r>
              <a:rPr lang="en-IN" dirty="0" smtClean="0"/>
              <a:t>Write a new algorithm to flag cells inaccessible aptly</a:t>
            </a:r>
          </a:p>
          <a:p>
            <a:pPr marL="285750" indent="-285750">
              <a:buFontTx/>
              <a:buChar char="-"/>
            </a:pPr>
            <a:endParaRPr lang="en-IN" dirty="0" smtClean="0"/>
          </a:p>
          <a:p>
            <a:pPr marL="285750" indent="-285750">
              <a:buFont typeface="Arial" panose="020B0604020202020204" pitchFamily="34" charset="0"/>
              <a:buChar char="•"/>
            </a:pPr>
            <a:endParaRPr lang="en-IN" dirty="0"/>
          </a:p>
        </p:txBody>
      </p:sp>
      <p:sp>
        <p:nvSpPr>
          <p:cNvPr id="3" name="Title 2"/>
          <p:cNvSpPr>
            <a:spLocks noGrp="1"/>
          </p:cNvSpPr>
          <p:nvPr>
            <p:ph type="title"/>
          </p:nvPr>
        </p:nvSpPr>
        <p:spPr/>
        <p:txBody>
          <a:bodyPr/>
          <a:lstStyle/>
          <a:p>
            <a:r>
              <a:rPr lang="en-IN" dirty="0" smtClean="0"/>
              <a:t>Discussion</a:t>
            </a:r>
            <a:endParaRPr lang="en-IN" dirty="0"/>
          </a:p>
        </p:txBody>
      </p:sp>
      <p:sp>
        <p:nvSpPr>
          <p:cNvPr id="4" name="Date Placeholder 3"/>
          <p:cNvSpPr>
            <a:spLocks noGrp="1"/>
          </p:cNvSpPr>
          <p:nvPr>
            <p:ph type="dt" sz="half" idx="14"/>
          </p:nvPr>
        </p:nvSpPr>
        <p:spPr/>
        <p:txBody>
          <a:bodyPr/>
          <a:lstStyle/>
          <a:p>
            <a:r>
              <a:rPr lang="en-US" smtClean="0"/>
              <a:t>Divertor Development Meeting</a:t>
            </a:r>
            <a:endParaRPr lang="de-DE" dirty="0"/>
          </a:p>
        </p:txBody>
      </p:sp>
      <p:sp>
        <p:nvSpPr>
          <p:cNvPr id="5" name="Footer Placeholder 4"/>
          <p:cNvSpPr>
            <a:spLocks noGrp="1"/>
          </p:cNvSpPr>
          <p:nvPr>
            <p:ph type="ftr" sz="quarter" idx="15"/>
          </p:nvPr>
        </p:nvSpPr>
        <p:spPr/>
        <p:txBody>
          <a:bodyPr/>
          <a:lstStyle/>
          <a:p>
            <a:r>
              <a:rPr lang="de-DE" smtClean="0"/>
              <a:t>Max-Planck-Institut für Plasmaphysik | Amit K | 05.12.23</a:t>
            </a:r>
            <a:endParaRPr lang="de-DE" dirty="0"/>
          </a:p>
        </p:txBody>
      </p:sp>
      <p:sp>
        <p:nvSpPr>
          <p:cNvPr id="6" name="Slide Number Placeholder 5"/>
          <p:cNvSpPr>
            <a:spLocks noGrp="1"/>
          </p:cNvSpPr>
          <p:nvPr>
            <p:ph type="sldNum" sz="quarter" idx="16"/>
          </p:nvPr>
        </p:nvSpPr>
        <p:spPr/>
        <p:txBody>
          <a:bodyPr/>
          <a:lstStyle/>
          <a:p>
            <a:fld id="{ECE691D0-CC49-4FC7-9C4D-6112B0CB3A76}" type="slidenum">
              <a:rPr lang="de-DE" smtClean="0"/>
              <a:pPr/>
              <a:t>8</a:t>
            </a:fld>
            <a:endParaRPr lang="de-DE" dirty="0"/>
          </a:p>
        </p:txBody>
      </p:sp>
      <p:pic>
        <p:nvPicPr>
          <p:cNvPr id="7" name="Picture 6"/>
          <p:cNvPicPr>
            <a:picLocks noChangeAspect="1"/>
          </p:cNvPicPr>
          <p:nvPr/>
        </p:nvPicPr>
        <p:blipFill>
          <a:blip r:embed="rId2"/>
          <a:stretch>
            <a:fillRect/>
          </a:stretch>
        </p:blipFill>
        <p:spPr>
          <a:xfrm>
            <a:off x="8787484" y="3015915"/>
            <a:ext cx="2251379" cy="2554085"/>
          </a:xfrm>
          <a:prstGeom prst="rect">
            <a:avLst/>
          </a:prstGeom>
        </p:spPr>
      </p:pic>
      <p:cxnSp>
        <p:nvCxnSpPr>
          <p:cNvPr id="9" name="Straight Connector 8"/>
          <p:cNvCxnSpPr/>
          <p:nvPr/>
        </p:nvCxnSpPr>
        <p:spPr>
          <a:xfrm>
            <a:off x="9737558" y="5165558"/>
            <a:ext cx="32084" cy="192199"/>
          </a:xfrm>
          <a:prstGeom prst="line">
            <a:avLst/>
          </a:prstGeom>
          <a:ln w="19050" cmpd="sng">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9785684" y="5149516"/>
            <a:ext cx="127489" cy="200526"/>
          </a:xfrm>
          <a:prstGeom prst="line">
            <a:avLst/>
          </a:prstGeom>
          <a:ln w="19050" cmpd="sng">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70526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0" y="2411832"/>
            <a:ext cx="6282510" cy="3259052"/>
          </a:xfrm>
        </p:spPr>
      </p:pic>
      <p:sp>
        <p:nvSpPr>
          <p:cNvPr id="3" name="Title 2"/>
          <p:cNvSpPr>
            <a:spLocks noGrp="1"/>
          </p:cNvSpPr>
          <p:nvPr>
            <p:ph type="title"/>
          </p:nvPr>
        </p:nvSpPr>
        <p:spPr/>
        <p:txBody>
          <a:bodyPr/>
          <a:lstStyle/>
          <a:p>
            <a:r>
              <a:rPr lang="en-IN" dirty="0" smtClean="0"/>
              <a:t>FLARE Capabilities</a:t>
            </a:r>
            <a:endParaRPr lang="en-IN" dirty="0"/>
          </a:p>
        </p:txBody>
      </p:sp>
      <p:sp>
        <p:nvSpPr>
          <p:cNvPr id="4" name="Date Placeholder 3"/>
          <p:cNvSpPr>
            <a:spLocks noGrp="1"/>
          </p:cNvSpPr>
          <p:nvPr>
            <p:ph type="dt" sz="half" idx="14"/>
          </p:nvPr>
        </p:nvSpPr>
        <p:spPr/>
        <p:txBody>
          <a:bodyPr/>
          <a:lstStyle/>
          <a:p>
            <a:r>
              <a:rPr lang="en-US" smtClean="0"/>
              <a:t>Divertor Development Meeting</a:t>
            </a:r>
            <a:endParaRPr lang="de-DE" dirty="0"/>
          </a:p>
        </p:txBody>
      </p:sp>
      <p:sp>
        <p:nvSpPr>
          <p:cNvPr id="5" name="Footer Placeholder 4"/>
          <p:cNvSpPr>
            <a:spLocks noGrp="1"/>
          </p:cNvSpPr>
          <p:nvPr>
            <p:ph type="ftr" sz="quarter" idx="15"/>
          </p:nvPr>
        </p:nvSpPr>
        <p:spPr/>
        <p:txBody>
          <a:bodyPr/>
          <a:lstStyle/>
          <a:p>
            <a:r>
              <a:rPr lang="de-DE" smtClean="0"/>
              <a:t>Max-Planck-Institut für Plasmaphysik | Amit K | 05.12.23</a:t>
            </a:r>
            <a:endParaRPr lang="de-DE" dirty="0"/>
          </a:p>
        </p:txBody>
      </p:sp>
      <p:sp>
        <p:nvSpPr>
          <p:cNvPr id="6" name="Slide Number Placeholder 5"/>
          <p:cNvSpPr>
            <a:spLocks noGrp="1"/>
          </p:cNvSpPr>
          <p:nvPr>
            <p:ph type="sldNum" sz="quarter" idx="16"/>
          </p:nvPr>
        </p:nvSpPr>
        <p:spPr/>
        <p:txBody>
          <a:bodyPr/>
          <a:lstStyle/>
          <a:p>
            <a:fld id="{ECE691D0-CC49-4FC7-9C4D-6112B0CB3A76}" type="slidenum">
              <a:rPr lang="de-DE" smtClean="0"/>
              <a:pPr/>
              <a:t>9</a:t>
            </a:fld>
            <a:endParaRPr lang="de-DE"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13188" y="2155657"/>
            <a:ext cx="4983487" cy="3737615"/>
          </a:xfrm>
          <a:prstGeom prst="rect">
            <a:avLst/>
          </a:prstGeom>
        </p:spPr>
      </p:pic>
    </p:spTree>
    <p:extLst>
      <p:ext uri="{BB962C8B-B14F-4D97-AF65-F5344CB8AC3E}">
        <p14:creationId xmlns:p14="http://schemas.microsoft.com/office/powerpoint/2010/main" val="119585766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AvLHmIlg6ixrRaGTEjx9Lw"/>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AvLHmIlg6ixrRaGTEjx9Lw"/>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AvLHmIlg6ixrRaGTEjx9Lw"/>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lOwljrLqbAKeirqT9tDIjg"/>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AvLHmIlg6ixrRaGTEjx9Lw"/>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lOwljrLqbAKeirqT9tDIjg"/>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AvLHmIlg6ixrRaGTEjx9Lw"/>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Pvw6CLxiq3S5Do27j6Qo1A"/>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AvLHmIlg6ixrRaGTEjx9Lw"/>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AvLHmIlg6ixrRaGTEjx9Lw"/>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AvLHmIlg6ixrRaGTEjx9Lw"/>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AvLHmIlg6ixrRaGTEjx9Lw"/>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AvLHmIlg6ixrRaGTEjx9Lw"/>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Pvw6CLxiq3S5Do27j6Qo1A"/>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W7X">
  <a:themeElements>
    <a:clrScheme name="MPG Color Scheme">
      <a:dk1>
        <a:srgbClr val="000000"/>
      </a:dk1>
      <a:lt1>
        <a:srgbClr val="FFFFFF"/>
      </a:lt1>
      <a:dk2>
        <a:srgbClr val="005555"/>
      </a:dk2>
      <a:lt2>
        <a:srgbClr val="C6D325"/>
      </a:lt2>
      <a:accent1>
        <a:srgbClr val="006C66"/>
      </a:accent1>
      <a:accent2>
        <a:srgbClr val="C6D325"/>
      </a:accent2>
      <a:accent3>
        <a:srgbClr val="29485D"/>
      </a:accent3>
      <a:accent4>
        <a:srgbClr val="00B1EA"/>
      </a:accent4>
      <a:accent5>
        <a:srgbClr val="EF7C00"/>
      </a:accent5>
      <a:accent6>
        <a:srgbClr val="EEEEEE"/>
      </a:accent6>
      <a:hlink>
        <a:srgbClr val="005555"/>
      </a:hlink>
      <a:folHlink>
        <a:srgbClr val="A7A7A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w="19050" cmpd="sng">
          <a:noFill/>
          <a:prstDash val="dash"/>
          <a:tailEnd type="triangle" w="lg" len="med"/>
        </a:ln>
      </a:spPr>
      <a:bodyPr wrap="square" lIns="144000" tIns="108000" rIns="144000" bIns="144000" rtlCol="0" anchor="t" anchorCtr="0"/>
      <a:lstStyle>
        <a:defPPr algn="l">
          <a:spcBef>
            <a:spcPts val="1150"/>
          </a:spcBef>
          <a:buClr>
            <a:srgbClr val="116656"/>
          </a:buClr>
          <a:buSzPct val="120000"/>
          <a:defRPr sz="1300" b="1" dirty="0" smtClean="0">
            <a:solidFill>
              <a:schemeClr val="bg1"/>
            </a:solidFill>
          </a:defRPr>
        </a:defPPr>
      </a:lstStyle>
      <a:style>
        <a:lnRef idx="1">
          <a:schemeClr val="accent1"/>
        </a:lnRef>
        <a:fillRef idx="0">
          <a:schemeClr val="accent1"/>
        </a:fillRef>
        <a:effectRef idx="0">
          <a:schemeClr val="accent1"/>
        </a:effectRef>
        <a:fontRef idx="minor">
          <a:schemeClr val="tx1"/>
        </a:fontRef>
      </a:style>
    </a:spDef>
    <a:lnDef>
      <a:spPr>
        <a:ln w="19050" cmpd="sng">
          <a:prstDash val="dash"/>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chor="t" anchorCtr="0">
        <a:spAutoFit/>
      </a:bodyPr>
      <a:lstStyle>
        <a:defPPr marL="180000" indent="-180000" algn="l">
          <a:lnSpc>
            <a:spcPts val="2300"/>
          </a:lnSpc>
          <a:spcBef>
            <a:spcPts val="1150"/>
          </a:spcBef>
          <a:buFont typeface="Arial" panose="020B0604020202020204" pitchFamily="34" charset="0"/>
          <a:buChar char="•"/>
          <a:defRPr sz="1600" dirty="0" err="1" smtClean="0"/>
        </a:defPPr>
      </a:lstStyle>
    </a:txDef>
  </a:objectDefaults>
  <a:extraClrSchemeLst/>
  <a:custClrLst>
    <a:custClr name="MPG_green_dark">
      <a:srgbClr val="005555"/>
    </a:custClr>
    <a:custClr name="MPG_green_light">
      <a:srgbClr val="C6D325"/>
    </a:custClr>
    <a:custClr name="MPG_logo_green">
      <a:srgbClr val="006C66"/>
    </a:custClr>
    <a:custClr name="MPG_blue_dark">
      <a:srgbClr val="29485D"/>
    </a:custClr>
    <a:custClr name="MPG_blue_light">
      <a:srgbClr val="00B1EA"/>
    </a:custClr>
    <a:custClr name="MPG_orange">
      <a:srgbClr val="EF7C00"/>
    </a:custClr>
    <a:custClr name="MPG_grey_dark">
      <a:srgbClr val="777777"/>
    </a:custClr>
    <a:custClr name="MPG_grey">
      <a:srgbClr val="A7A7A8"/>
    </a:custClr>
    <a:custClr name="MPG_grey_light">
      <a:srgbClr val="EEEEEE"/>
    </a:custClr>
    <a:custClr name="white">
      <a:srgbClr val="FFFFFF"/>
    </a:custClr>
    <a:custClr name="MPG_green_dark_80">
      <a:srgbClr val="337777"/>
    </a:custClr>
    <a:custClr name="MPG_green_light_80">
      <a:srgbClr val="D1DC51"/>
    </a:custClr>
    <a:custClr name="MPG_logo_green_80">
      <a:srgbClr val="338985"/>
    </a:custClr>
    <a:custClr name="MPG_blue_dark_80">
      <a:srgbClr val="546D7D"/>
    </a:custClr>
    <a:custClr name="MPG_blue_light_80">
      <a:srgbClr val="33C1EE"/>
    </a:custClr>
    <a:custClr name="MPG_orange_80">
      <a:srgbClr val="F29633"/>
    </a:custClr>
    <a:custClr name="MPG_grey_dark#">
      <a:srgbClr val="777777"/>
    </a:custClr>
    <a:custClr name="MPG_grey#">
      <a:srgbClr val="A7A7A8"/>
    </a:custClr>
    <a:custClr name="MPG_grey_light#">
      <a:srgbClr val="EEEEEE"/>
    </a:custClr>
    <a:custClr name="white#">
      <a:srgbClr val="FFFFFF"/>
    </a:custClr>
    <a:custClr name="MPG_green_dark_60">
      <a:srgbClr val="669999"/>
    </a:custClr>
    <a:custClr name="MPG_green_light_60">
      <a:srgbClr val="DDE57C"/>
    </a:custClr>
    <a:custClr name="MPG_logo_green_60">
      <a:srgbClr val="66A7A3"/>
    </a:custClr>
    <a:custClr name="MPG_blue_dark_60">
      <a:srgbClr val="7F919E"/>
    </a:custClr>
    <a:custClr name="MPG_blue_light_60">
      <a:srgbClr val="66D0F2"/>
    </a:custClr>
    <a:custClr name="MPG_orange_60">
      <a:srgbClr val="F5B066"/>
    </a:custClr>
    <a:custClr name="MPG_grey_dark##">
      <a:srgbClr val="777777"/>
    </a:custClr>
    <a:custClr name="MPG_grey##">
      <a:srgbClr val="A7A7A8"/>
    </a:custClr>
    <a:custClr name="MPG_grey_light##">
      <a:srgbClr val="EEEEEE"/>
    </a:custClr>
    <a:custClr name="white##">
      <a:srgbClr val="FFFFFF"/>
    </a:custClr>
    <a:custClr name="MPG_green_dark_40">
      <a:srgbClr val="99BBBB"/>
    </a:custClr>
    <a:custClr name="MPG_green_light_40">
      <a:srgbClr val="E8EDA8"/>
    </a:custClr>
    <a:custClr name="MPG_logo_green_40">
      <a:srgbClr val="99C4C2"/>
    </a:custClr>
    <a:custClr name="MPG_blue_dark_40">
      <a:srgbClr val="A9B6BE"/>
    </a:custClr>
    <a:custClr name="MPG_blue_light_40">
      <a:srgbClr val="99E0F7"/>
    </a:custClr>
    <a:custClr name="MPG_orange_40">
      <a:srgbClr val="F9CB99"/>
    </a:custClr>
    <a:custClr name="MPG_grey_dark###">
      <a:srgbClr val="777777"/>
    </a:custClr>
    <a:custClr name="MPG_grey###">
      <a:srgbClr val="A7A7A8"/>
    </a:custClr>
    <a:custClr name="MPG_grey_light###">
      <a:srgbClr val="EEEEEE"/>
    </a:custClr>
    <a:custClr name="white###">
      <a:srgbClr val="FFFFFF"/>
    </a:custClr>
  </a:custClrLst>
  <a:extLst>
    <a:ext uri="{05A4C25C-085E-4340-85A3-A5531E510DB2}">
      <thm15:themeFamily xmlns:thm15="http://schemas.microsoft.com/office/thememl/2012/main" name="Slide Template W7X 2022_Final_v10.potx" id="{0C06C033-BB48-411D-ADC9-0FFA6D12E424}" vid="{52904270-0A41-4934-AEDA-C1249BFB6227}"/>
    </a:ext>
  </a:extLst>
</a:theme>
</file>

<file path=ppt/theme/theme2.xml><?xml version="1.0" encoding="utf-8"?>
<a:theme xmlns:a="http://schemas.openxmlformats.org/drawingml/2006/main" name="IPP">
  <a:themeElements>
    <a:clrScheme name="MPG Color Scheme">
      <a:dk1>
        <a:srgbClr val="000000"/>
      </a:dk1>
      <a:lt1>
        <a:srgbClr val="FFFFFF"/>
      </a:lt1>
      <a:dk2>
        <a:srgbClr val="005555"/>
      </a:dk2>
      <a:lt2>
        <a:srgbClr val="C6D325"/>
      </a:lt2>
      <a:accent1>
        <a:srgbClr val="006C66"/>
      </a:accent1>
      <a:accent2>
        <a:srgbClr val="C6D325"/>
      </a:accent2>
      <a:accent3>
        <a:srgbClr val="29485D"/>
      </a:accent3>
      <a:accent4>
        <a:srgbClr val="00B1EA"/>
      </a:accent4>
      <a:accent5>
        <a:srgbClr val="EF7C00"/>
      </a:accent5>
      <a:accent6>
        <a:srgbClr val="EEEEEE"/>
      </a:accent6>
      <a:hlink>
        <a:srgbClr val="005555"/>
      </a:hlink>
      <a:folHlink>
        <a:srgbClr val="A7A7A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w="19050" cmpd="sng">
          <a:noFill/>
          <a:prstDash val="dash"/>
          <a:tailEnd type="triangle" w="lg" len="med"/>
        </a:ln>
      </a:spPr>
      <a:bodyPr wrap="square" lIns="144000" tIns="108000" rIns="144000" bIns="144000" rtlCol="0" anchor="t" anchorCtr="0"/>
      <a:lstStyle>
        <a:defPPr algn="l">
          <a:spcBef>
            <a:spcPts val="1150"/>
          </a:spcBef>
          <a:buClr>
            <a:srgbClr val="116656"/>
          </a:buClr>
          <a:buSzPct val="120000"/>
          <a:defRPr sz="1300" b="1" dirty="0" smtClean="0">
            <a:solidFill>
              <a:schemeClr val="bg1"/>
            </a:solidFill>
          </a:defRPr>
        </a:defPPr>
      </a:lstStyle>
      <a:style>
        <a:lnRef idx="1">
          <a:schemeClr val="accent1"/>
        </a:lnRef>
        <a:fillRef idx="0">
          <a:schemeClr val="accent1"/>
        </a:fillRef>
        <a:effectRef idx="0">
          <a:schemeClr val="accent1"/>
        </a:effectRef>
        <a:fontRef idx="minor">
          <a:schemeClr val="tx1"/>
        </a:fontRef>
      </a:style>
    </a:spDef>
    <a:lnDef>
      <a:spPr>
        <a:ln w="19050" cmpd="sng">
          <a:prstDash val="dash"/>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chor="t" anchorCtr="0">
        <a:spAutoFit/>
      </a:bodyPr>
      <a:lstStyle>
        <a:defPPr marL="180000" indent="-180000" algn="l">
          <a:lnSpc>
            <a:spcPts val="2300"/>
          </a:lnSpc>
          <a:spcBef>
            <a:spcPts val="1150"/>
          </a:spcBef>
          <a:buFont typeface="Arial" panose="020B0604020202020204" pitchFamily="34" charset="0"/>
          <a:buChar char="•"/>
          <a:defRPr sz="1600" dirty="0" err="1" smtClean="0"/>
        </a:defPPr>
      </a:lstStyle>
    </a:txDef>
  </a:objectDefaults>
  <a:extraClrSchemeLst/>
  <a:custClrLst>
    <a:custClr name="MPG green dark">
      <a:srgbClr val="005555"/>
    </a:custClr>
    <a:custClr name="MPG green light">
      <a:srgbClr val="C6D325"/>
    </a:custClr>
    <a:custClr name="MPG Logo green">
      <a:srgbClr val="006C66"/>
    </a:custClr>
    <a:custClr name="MPG blue dark">
      <a:srgbClr val="29485D"/>
    </a:custClr>
    <a:custClr name="MPG blue light">
      <a:srgbClr val="00B1EA"/>
    </a:custClr>
    <a:custClr name="MPG orange">
      <a:srgbClr val="EF7C00"/>
    </a:custClr>
    <a:custClr name="MPG grey dark">
      <a:srgbClr val="777777"/>
    </a:custClr>
    <a:custClr name="MPG grey">
      <a:srgbClr val="A7A7A8"/>
    </a:custClr>
    <a:custClr name="MPG grey light">
      <a:srgbClr val="EEEEEE"/>
    </a:custClr>
  </a:custClrLst>
  <a:extLst>
    <a:ext uri="{05A4C25C-085E-4340-85A3-A5531E510DB2}">
      <thm15:themeFamily xmlns:thm15="http://schemas.microsoft.com/office/thememl/2012/main" name="Slide Template W7X 2022_Final_v10.potx" id="{0C06C033-BB48-411D-ADC9-0FFA6D12E424}" vid="{57821A0A-8FBA-487C-BC18-3E24662CFA8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Slide Template W7X 2022_Final_v9</Template>
  <TotalTime>0</TotalTime>
  <Words>362</Words>
  <Application>Microsoft Office PowerPoint</Application>
  <PresentationFormat>Widescreen</PresentationFormat>
  <Paragraphs>80</Paragraphs>
  <Slides>10</Slides>
  <Notes>0</Notes>
  <HiddenSlides>0</HiddenSlides>
  <MMClips>0</MMClips>
  <ScaleCrop>false</ScaleCrop>
  <HeadingPairs>
    <vt:vector size="8" baseType="variant">
      <vt:variant>
        <vt:lpstr>Fonts Used</vt:lpstr>
      </vt:variant>
      <vt:variant>
        <vt:i4>6</vt:i4>
      </vt:variant>
      <vt:variant>
        <vt:lpstr>Theme</vt:lpstr>
      </vt:variant>
      <vt:variant>
        <vt:i4>2</vt:i4>
      </vt:variant>
      <vt:variant>
        <vt:lpstr>Embedded OLE Servers</vt:lpstr>
      </vt:variant>
      <vt:variant>
        <vt:i4>1</vt:i4>
      </vt:variant>
      <vt:variant>
        <vt:lpstr>Slide Titles</vt:lpstr>
      </vt:variant>
      <vt:variant>
        <vt:i4>10</vt:i4>
      </vt:variant>
    </vt:vector>
  </HeadingPairs>
  <TitlesOfParts>
    <vt:vector size="19" baseType="lpstr">
      <vt:lpstr>.SF NS Symbols Regular</vt:lpstr>
      <vt:lpstr>Arial</vt:lpstr>
      <vt:lpstr>Arial Narrow</vt:lpstr>
      <vt:lpstr>Calibri</vt:lpstr>
      <vt:lpstr>Symbol</vt:lpstr>
      <vt:lpstr>Wingdings 3</vt:lpstr>
      <vt:lpstr>W7X</vt:lpstr>
      <vt:lpstr>IPP</vt:lpstr>
      <vt:lpstr>think-cell Folie</vt:lpstr>
      <vt:lpstr>Status Update:  EMC3-Lite for Closed Divertors</vt:lpstr>
      <vt:lpstr>Background</vt:lpstr>
      <vt:lpstr>The EMC3 grid</vt:lpstr>
      <vt:lpstr>Erroneous “Shadowing”</vt:lpstr>
      <vt:lpstr>Quick Fix</vt:lpstr>
      <vt:lpstr>Power Statistics </vt:lpstr>
      <vt:lpstr>Heat Flux Results </vt:lpstr>
      <vt:lpstr>Discussion</vt:lpstr>
      <vt:lpstr>FLARE Capabilities</vt:lpstr>
      <vt:lpstr>O-point Divertor – Inverted Triangle</vt:lpstr>
    </vt:vector>
  </TitlesOfParts>
  <Company>Max-Planck-Institut f. Plasmaphysik, Greifswald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page with less space - mostly for outreach etc.</dc:title>
  <dc:creator>Kharwandikar, Amit kohinoor</dc:creator>
  <cp:lastModifiedBy>Kharwandikar, Amit kohinoor</cp:lastModifiedBy>
  <cp:revision>57</cp:revision>
  <dcterms:created xsi:type="dcterms:W3CDTF">2023-12-04T15:06:45Z</dcterms:created>
  <dcterms:modified xsi:type="dcterms:W3CDTF">2023-12-05T16:17:19Z</dcterms:modified>
</cp:coreProperties>
</file>